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4"/>
    <p:sldMasterId id="2147483703" r:id="rId5"/>
  </p:sldMasterIdLst>
  <p:notesMasterIdLst>
    <p:notesMasterId r:id="rId38"/>
  </p:notesMasterIdLst>
  <p:sldIdLst>
    <p:sldId id="256" r:id="rId6"/>
    <p:sldId id="257" r:id="rId7"/>
    <p:sldId id="386" r:id="rId8"/>
    <p:sldId id="302" r:id="rId9"/>
    <p:sldId id="282" r:id="rId10"/>
    <p:sldId id="273" r:id="rId11"/>
    <p:sldId id="378" r:id="rId12"/>
    <p:sldId id="387" r:id="rId13"/>
    <p:sldId id="380" r:id="rId14"/>
    <p:sldId id="384" r:id="rId15"/>
    <p:sldId id="275" r:id="rId16"/>
    <p:sldId id="293" r:id="rId17"/>
    <p:sldId id="381" r:id="rId18"/>
    <p:sldId id="388" r:id="rId19"/>
    <p:sldId id="389" r:id="rId20"/>
    <p:sldId id="391" r:id="rId21"/>
    <p:sldId id="390" r:id="rId22"/>
    <p:sldId id="385" r:id="rId23"/>
    <p:sldId id="290" r:id="rId24"/>
    <p:sldId id="396" r:id="rId25"/>
    <p:sldId id="382" r:id="rId26"/>
    <p:sldId id="262" r:id="rId27"/>
    <p:sldId id="289" r:id="rId28"/>
    <p:sldId id="263" r:id="rId29"/>
    <p:sldId id="269" r:id="rId30"/>
    <p:sldId id="261" r:id="rId31"/>
    <p:sldId id="392" r:id="rId32"/>
    <p:sldId id="365" r:id="rId33"/>
    <p:sldId id="393" r:id="rId34"/>
    <p:sldId id="363" r:id="rId35"/>
    <p:sldId id="294" r:id="rId36"/>
    <p:sldId id="394" r:id="rId37"/>
  </p:sldIdLst>
  <p:sldSz cx="12192000" cy="6858000"/>
  <p:notesSz cx="6858000" cy="16287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9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7D2D84-3963-4BA3-AA10-F445E280699A}" v="18" dt="2023-08-15T22:33:57.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22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B8B92-A376-447B-8C16-6FB4967D24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79B2C22-7101-4741-96E9-659D9F8B5DCD}">
      <dgm:prSet/>
      <dgm:spPr/>
      <dgm:t>
        <a:bodyPr/>
        <a:lstStyle/>
        <a:p>
          <a:pPr>
            <a:lnSpc>
              <a:spcPct val="100000"/>
            </a:lnSpc>
            <a:defRPr cap="all"/>
          </a:pPr>
          <a:r>
            <a:rPr lang="en-US"/>
            <a:t>Protections/rights</a:t>
          </a:r>
        </a:p>
      </dgm:t>
    </dgm:pt>
    <dgm:pt modelId="{1923C8C4-CB52-4D4D-857A-18458BF6438A}" type="parTrans" cxnId="{FF453946-9527-4E3A-8D3A-DDAFCCB6477E}">
      <dgm:prSet/>
      <dgm:spPr/>
      <dgm:t>
        <a:bodyPr/>
        <a:lstStyle/>
        <a:p>
          <a:endParaRPr lang="en-US"/>
        </a:p>
      </dgm:t>
    </dgm:pt>
    <dgm:pt modelId="{46F5C893-A3CB-44A8-9935-3C66A1DDD59A}" type="sibTrans" cxnId="{FF453946-9527-4E3A-8D3A-DDAFCCB6477E}">
      <dgm:prSet/>
      <dgm:spPr/>
      <dgm:t>
        <a:bodyPr/>
        <a:lstStyle/>
        <a:p>
          <a:endParaRPr lang="en-US"/>
        </a:p>
      </dgm:t>
    </dgm:pt>
    <dgm:pt modelId="{DDC1DC0B-C7CE-47AC-B791-06C7CDB03537}">
      <dgm:prSet/>
      <dgm:spPr/>
      <dgm:t>
        <a:bodyPr/>
        <a:lstStyle/>
        <a:p>
          <a:pPr>
            <a:lnSpc>
              <a:spcPct val="100000"/>
            </a:lnSpc>
            <a:defRPr cap="all"/>
          </a:pPr>
          <a:r>
            <a:rPr lang="en-US"/>
            <a:t>What is ABLEISM</a:t>
          </a:r>
        </a:p>
      </dgm:t>
    </dgm:pt>
    <dgm:pt modelId="{EA501F35-5D4E-429E-941B-1237070E4E00}" type="parTrans" cxnId="{772F258E-24A8-436C-B292-3B44715E16D3}">
      <dgm:prSet/>
      <dgm:spPr/>
      <dgm:t>
        <a:bodyPr/>
        <a:lstStyle/>
        <a:p>
          <a:endParaRPr lang="en-US"/>
        </a:p>
      </dgm:t>
    </dgm:pt>
    <dgm:pt modelId="{009675C5-4D69-41C0-9E82-49FF75649459}" type="sibTrans" cxnId="{772F258E-24A8-436C-B292-3B44715E16D3}">
      <dgm:prSet/>
      <dgm:spPr/>
      <dgm:t>
        <a:bodyPr/>
        <a:lstStyle/>
        <a:p>
          <a:endParaRPr lang="en-US"/>
        </a:p>
      </dgm:t>
    </dgm:pt>
    <dgm:pt modelId="{AA26A97E-ABDF-4103-A5B3-1F42AFC20A54}">
      <dgm:prSet/>
      <dgm:spPr/>
      <dgm:t>
        <a:bodyPr/>
        <a:lstStyle/>
        <a:p>
          <a:pPr>
            <a:lnSpc>
              <a:spcPct val="100000"/>
            </a:lnSpc>
            <a:defRPr cap="all"/>
          </a:pPr>
          <a:r>
            <a:rPr lang="en-US"/>
            <a:t>How to request employee accommodations?</a:t>
          </a:r>
        </a:p>
      </dgm:t>
    </dgm:pt>
    <dgm:pt modelId="{A8B4D38A-DBFC-4677-A986-5ED98A1BC4E2}" type="parTrans" cxnId="{9F5868E1-F92C-424F-9941-39FF894EC1EC}">
      <dgm:prSet/>
      <dgm:spPr/>
      <dgm:t>
        <a:bodyPr/>
        <a:lstStyle/>
        <a:p>
          <a:endParaRPr lang="en-US"/>
        </a:p>
      </dgm:t>
    </dgm:pt>
    <dgm:pt modelId="{3CC3B8CF-7222-4978-A34C-90247316AB40}" type="sibTrans" cxnId="{9F5868E1-F92C-424F-9941-39FF894EC1EC}">
      <dgm:prSet/>
      <dgm:spPr/>
      <dgm:t>
        <a:bodyPr/>
        <a:lstStyle/>
        <a:p>
          <a:endParaRPr lang="en-US"/>
        </a:p>
      </dgm:t>
    </dgm:pt>
    <dgm:pt modelId="{3F2BFC2A-B4E6-4D9E-938F-035F6A6C9418}">
      <dgm:prSet/>
      <dgm:spPr/>
      <dgm:t>
        <a:bodyPr/>
        <a:lstStyle/>
        <a:p>
          <a:pPr>
            <a:lnSpc>
              <a:spcPct val="100000"/>
            </a:lnSpc>
            <a:defRPr cap="all"/>
          </a:pPr>
          <a:r>
            <a:rPr lang="en-US"/>
            <a:t>How to be an ally</a:t>
          </a:r>
        </a:p>
      </dgm:t>
    </dgm:pt>
    <dgm:pt modelId="{5263D707-6112-4D31-96AB-773CFA7C7D4D}" type="parTrans" cxnId="{7D9E08DC-6AD5-4A9A-B047-7A4B945BBE9E}">
      <dgm:prSet/>
      <dgm:spPr/>
      <dgm:t>
        <a:bodyPr/>
        <a:lstStyle/>
        <a:p>
          <a:endParaRPr lang="en-US"/>
        </a:p>
      </dgm:t>
    </dgm:pt>
    <dgm:pt modelId="{B22D694F-1EC6-47DF-B2BA-F3115F6EB7DB}" type="sibTrans" cxnId="{7D9E08DC-6AD5-4A9A-B047-7A4B945BBE9E}">
      <dgm:prSet/>
      <dgm:spPr/>
      <dgm:t>
        <a:bodyPr/>
        <a:lstStyle/>
        <a:p>
          <a:endParaRPr lang="en-US"/>
        </a:p>
      </dgm:t>
    </dgm:pt>
    <dgm:pt modelId="{4677A8B0-6A3F-4579-AB93-061F20853A7C}" type="pres">
      <dgm:prSet presAssocID="{84CB8B92-A376-447B-8C16-6FB4967D245B}" presName="vert0" presStyleCnt="0">
        <dgm:presLayoutVars>
          <dgm:dir/>
          <dgm:animOne val="branch"/>
          <dgm:animLvl val="lvl"/>
        </dgm:presLayoutVars>
      </dgm:prSet>
      <dgm:spPr/>
    </dgm:pt>
    <dgm:pt modelId="{1298E357-508F-407A-A174-B936233D99F5}" type="pres">
      <dgm:prSet presAssocID="{279B2C22-7101-4741-96E9-659D9F8B5DCD}" presName="thickLine" presStyleLbl="alignNode1" presStyleIdx="0" presStyleCnt="4"/>
      <dgm:spPr/>
    </dgm:pt>
    <dgm:pt modelId="{87935672-3D52-487E-B7B4-38861C2BFC9E}" type="pres">
      <dgm:prSet presAssocID="{279B2C22-7101-4741-96E9-659D9F8B5DCD}" presName="horz1" presStyleCnt="0"/>
      <dgm:spPr/>
    </dgm:pt>
    <dgm:pt modelId="{B385BE22-CC2B-42A5-833A-CB6ABEEEDC1A}" type="pres">
      <dgm:prSet presAssocID="{279B2C22-7101-4741-96E9-659D9F8B5DCD}" presName="tx1" presStyleLbl="revTx" presStyleIdx="0" presStyleCnt="4"/>
      <dgm:spPr/>
    </dgm:pt>
    <dgm:pt modelId="{5F569612-3626-4756-B5AC-B43DAA333EE0}" type="pres">
      <dgm:prSet presAssocID="{279B2C22-7101-4741-96E9-659D9F8B5DCD}" presName="vert1" presStyleCnt="0"/>
      <dgm:spPr/>
    </dgm:pt>
    <dgm:pt modelId="{1C9AE0C4-57C7-47BD-B2F0-9B0D27A077E3}" type="pres">
      <dgm:prSet presAssocID="{DDC1DC0B-C7CE-47AC-B791-06C7CDB03537}" presName="thickLine" presStyleLbl="alignNode1" presStyleIdx="1" presStyleCnt="4"/>
      <dgm:spPr/>
    </dgm:pt>
    <dgm:pt modelId="{5EA9A883-3754-42FD-B653-299898E8B0F1}" type="pres">
      <dgm:prSet presAssocID="{DDC1DC0B-C7CE-47AC-B791-06C7CDB03537}" presName="horz1" presStyleCnt="0"/>
      <dgm:spPr/>
    </dgm:pt>
    <dgm:pt modelId="{AB9521DF-FD58-47B1-9A65-E8942F4357AA}" type="pres">
      <dgm:prSet presAssocID="{DDC1DC0B-C7CE-47AC-B791-06C7CDB03537}" presName="tx1" presStyleLbl="revTx" presStyleIdx="1" presStyleCnt="4"/>
      <dgm:spPr/>
    </dgm:pt>
    <dgm:pt modelId="{6B82EAC8-B9EB-4523-8D0F-412503283332}" type="pres">
      <dgm:prSet presAssocID="{DDC1DC0B-C7CE-47AC-B791-06C7CDB03537}" presName="vert1" presStyleCnt="0"/>
      <dgm:spPr/>
    </dgm:pt>
    <dgm:pt modelId="{92DBEB8F-9E42-44D3-902F-6B010FE35FBC}" type="pres">
      <dgm:prSet presAssocID="{AA26A97E-ABDF-4103-A5B3-1F42AFC20A54}" presName="thickLine" presStyleLbl="alignNode1" presStyleIdx="2" presStyleCnt="4"/>
      <dgm:spPr/>
    </dgm:pt>
    <dgm:pt modelId="{85727D9B-C289-45F0-8A18-9F0941B175D4}" type="pres">
      <dgm:prSet presAssocID="{AA26A97E-ABDF-4103-A5B3-1F42AFC20A54}" presName="horz1" presStyleCnt="0"/>
      <dgm:spPr/>
    </dgm:pt>
    <dgm:pt modelId="{4C0B2DA4-F4AC-4901-9D04-0EA358DD7762}" type="pres">
      <dgm:prSet presAssocID="{AA26A97E-ABDF-4103-A5B3-1F42AFC20A54}" presName="tx1" presStyleLbl="revTx" presStyleIdx="2" presStyleCnt="4"/>
      <dgm:spPr/>
    </dgm:pt>
    <dgm:pt modelId="{366D32C6-375D-46B3-BB03-037177DB63B8}" type="pres">
      <dgm:prSet presAssocID="{AA26A97E-ABDF-4103-A5B3-1F42AFC20A54}" presName="vert1" presStyleCnt="0"/>
      <dgm:spPr/>
    </dgm:pt>
    <dgm:pt modelId="{40AA48C6-EC68-4D7C-9EE4-15C25507D04D}" type="pres">
      <dgm:prSet presAssocID="{3F2BFC2A-B4E6-4D9E-938F-035F6A6C9418}" presName="thickLine" presStyleLbl="alignNode1" presStyleIdx="3" presStyleCnt="4"/>
      <dgm:spPr/>
    </dgm:pt>
    <dgm:pt modelId="{FB5F3B08-5A2B-428E-BF03-5DBEAD6D7FB2}" type="pres">
      <dgm:prSet presAssocID="{3F2BFC2A-B4E6-4D9E-938F-035F6A6C9418}" presName="horz1" presStyleCnt="0"/>
      <dgm:spPr/>
    </dgm:pt>
    <dgm:pt modelId="{C34106D3-9B49-4E57-A504-BF9A0C2BC342}" type="pres">
      <dgm:prSet presAssocID="{3F2BFC2A-B4E6-4D9E-938F-035F6A6C9418}" presName="tx1" presStyleLbl="revTx" presStyleIdx="3" presStyleCnt="4"/>
      <dgm:spPr/>
    </dgm:pt>
    <dgm:pt modelId="{3BD72693-2A38-4B0C-8F2E-35F550520C3D}" type="pres">
      <dgm:prSet presAssocID="{3F2BFC2A-B4E6-4D9E-938F-035F6A6C9418}" presName="vert1" presStyleCnt="0"/>
      <dgm:spPr/>
    </dgm:pt>
  </dgm:ptLst>
  <dgm:cxnLst>
    <dgm:cxn modelId="{73592910-967A-4C2C-9FB9-2D79A29CD92B}" type="presOf" srcId="{84CB8B92-A376-447B-8C16-6FB4967D245B}" destId="{4677A8B0-6A3F-4579-AB93-061F20853A7C}" srcOrd="0" destOrd="0" presId="urn:microsoft.com/office/officeart/2008/layout/LinedList"/>
    <dgm:cxn modelId="{FF453946-9527-4E3A-8D3A-DDAFCCB6477E}" srcId="{84CB8B92-A376-447B-8C16-6FB4967D245B}" destId="{279B2C22-7101-4741-96E9-659D9F8B5DCD}" srcOrd="0" destOrd="0" parTransId="{1923C8C4-CB52-4D4D-857A-18458BF6438A}" sibTransId="{46F5C893-A3CB-44A8-9935-3C66A1DDD59A}"/>
    <dgm:cxn modelId="{772F258E-24A8-436C-B292-3B44715E16D3}" srcId="{84CB8B92-A376-447B-8C16-6FB4967D245B}" destId="{DDC1DC0B-C7CE-47AC-B791-06C7CDB03537}" srcOrd="1" destOrd="0" parTransId="{EA501F35-5D4E-429E-941B-1237070E4E00}" sibTransId="{009675C5-4D69-41C0-9E82-49FF75649459}"/>
    <dgm:cxn modelId="{6DA0BFC1-7100-4107-8F45-355AA2665F52}" type="presOf" srcId="{279B2C22-7101-4741-96E9-659D9F8B5DCD}" destId="{B385BE22-CC2B-42A5-833A-CB6ABEEEDC1A}" srcOrd="0" destOrd="0" presId="urn:microsoft.com/office/officeart/2008/layout/LinedList"/>
    <dgm:cxn modelId="{56E419C9-9379-4F25-A8C8-E7A5415A80D8}" type="presOf" srcId="{DDC1DC0B-C7CE-47AC-B791-06C7CDB03537}" destId="{AB9521DF-FD58-47B1-9A65-E8942F4357AA}" srcOrd="0" destOrd="0" presId="urn:microsoft.com/office/officeart/2008/layout/LinedList"/>
    <dgm:cxn modelId="{D1AD64CF-BF71-4515-8105-31EEC45FB1EB}" type="presOf" srcId="{AA26A97E-ABDF-4103-A5B3-1F42AFC20A54}" destId="{4C0B2DA4-F4AC-4901-9D04-0EA358DD7762}" srcOrd="0" destOrd="0" presId="urn:microsoft.com/office/officeart/2008/layout/LinedList"/>
    <dgm:cxn modelId="{7D9E08DC-6AD5-4A9A-B047-7A4B945BBE9E}" srcId="{84CB8B92-A376-447B-8C16-6FB4967D245B}" destId="{3F2BFC2A-B4E6-4D9E-938F-035F6A6C9418}" srcOrd="3" destOrd="0" parTransId="{5263D707-6112-4D31-96AB-773CFA7C7D4D}" sibTransId="{B22D694F-1EC6-47DF-B2BA-F3115F6EB7DB}"/>
    <dgm:cxn modelId="{9F5868E1-F92C-424F-9941-39FF894EC1EC}" srcId="{84CB8B92-A376-447B-8C16-6FB4967D245B}" destId="{AA26A97E-ABDF-4103-A5B3-1F42AFC20A54}" srcOrd="2" destOrd="0" parTransId="{A8B4D38A-DBFC-4677-A986-5ED98A1BC4E2}" sibTransId="{3CC3B8CF-7222-4978-A34C-90247316AB40}"/>
    <dgm:cxn modelId="{69E05CE5-F7D3-4331-BB62-69EF66A1F4A4}" type="presOf" srcId="{3F2BFC2A-B4E6-4D9E-938F-035F6A6C9418}" destId="{C34106D3-9B49-4E57-A504-BF9A0C2BC342}" srcOrd="0" destOrd="0" presId="urn:microsoft.com/office/officeart/2008/layout/LinedList"/>
    <dgm:cxn modelId="{F201F273-FEC2-477F-933D-9ACEC3DEF1A9}" type="presParOf" srcId="{4677A8B0-6A3F-4579-AB93-061F20853A7C}" destId="{1298E357-508F-407A-A174-B936233D99F5}" srcOrd="0" destOrd="0" presId="urn:microsoft.com/office/officeart/2008/layout/LinedList"/>
    <dgm:cxn modelId="{A587141A-10D5-4AE3-82C0-F8D0989EB7DD}" type="presParOf" srcId="{4677A8B0-6A3F-4579-AB93-061F20853A7C}" destId="{87935672-3D52-487E-B7B4-38861C2BFC9E}" srcOrd="1" destOrd="0" presId="urn:microsoft.com/office/officeart/2008/layout/LinedList"/>
    <dgm:cxn modelId="{7189AFD4-144C-433E-A2A9-840C23B2D170}" type="presParOf" srcId="{87935672-3D52-487E-B7B4-38861C2BFC9E}" destId="{B385BE22-CC2B-42A5-833A-CB6ABEEEDC1A}" srcOrd="0" destOrd="0" presId="urn:microsoft.com/office/officeart/2008/layout/LinedList"/>
    <dgm:cxn modelId="{2EF22C13-7ADE-464A-95F7-F739D0F6FC15}" type="presParOf" srcId="{87935672-3D52-487E-B7B4-38861C2BFC9E}" destId="{5F569612-3626-4756-B5AC-B43DAA333EE0}" srcOrd="1" destOrd="0" presId="urn:microsoft.com/office/officeart/2008/layout/LinedList"/>
    <dgm:cxn modelId="{EF60FD8D-6A37-4569-83FA-04E12054888B}" type="presParOf" srcId="{4677A8B0-6A3F-4579-AB93-061F20853A7C}" destId="{1C9AE0C4-57C7-47BD-B2F0-9B0D27A077E3}" srcOrd="2" destOrd="0" presId="urn:microsoft.com/office/officeart/2008/layout/LinedList"/>
    <dgm:cxn modelId="{51071DDA-7D65-4752-8D87-EFB569A36A58}" type="presParOf" srcId="{4677A8B0-6A3F-4579-AB93-061F20853A7C}" destId="{5EA9A883-3754-42FD-B653-299898E8B0F1}" srcOrd="3" destOrd="0" presId="urn:microsoft.com/office/officeart/2008/layout/LinedList"/>
    <dgm:cxn modelId="{CDA07699-B9AF-42D2-8210-4627B339561E}" type="presParOf" srcId="{5EA9A883-3754-42FD-B653-299898E8B0F1}" destId="{AB9521DF-FD58-47B1-9A65-E8942F4357AA}" srcOrd="0" destOrd="0" presId="urn:microsoft.com/office/officeart/2008/layout/LinedList"/>
    <dgm:cxn modelId="{066EDEEC-6A47-4577-8A71-41E421F59931}" type="presParOf" srcId="{5EA9A883-3754-42FD-B653-299898E8B0F1}" destId="{6B82EAC8-B9EB-4523-8D0F-412503283332}" srcOrd="1" destOrd="0" presId="urn:microsoft.com/office/officeart/2008/layout/LinedList"/>
    <dgm:cxn modelId="{9F2A7BBF-04DA-4920-AC2F-3C42B3160052}" type="presParOf" srcId="{4677A8B0-6A3F-4579-AB93-061F20853A7C}" destId="{92DBEB8F-9E42-44D3-902F-6B010FE35FBC}" srcOrd="4" destOrd="0" presId="urn:microsoft.com/office/officeart/2008/layout/LinedList"/>
    <dgm:cxn modelId="{6D897AC9-3F8F-494E-A5B8-BA6F4FD701F1}" type="presParOf" srcId="{4677A8B0-6A3F-4579-AB93-061F20853A7C}" destId="{85727D9B-C289-45F0-8A18-9F0941B175D4}" srcOrd="5" destOrd="0" presId="urn:microsoft.com/office/officeart/2008/layout/LinedList"/>
    <dgm:cxn modelId="{583ABD83-533E-4DF3-957A-28D0C2531ADC}" type="presParOf" srcId="{85727D9B-C289-45F0-8A18-9F0941B175D4}" destId="{4C0B2DA4-F4AC-4901-9D04-0EA358DD7762}" srcOrd="0" destOrd="0" presId="urn:microsoft.com/office/officeart/2008/layout/LinedList"/>
    <dgm:cxn modelId="{3A50F308-8D1D-484D-890C-73325EA8D2EA}" type="presParOf" srcId="{85727D9B-C289-45F0-8A18-9F0941B175D4}" destId="{366D32C6-375D-46B3-BB03-037177DB63B8}" srcOrd="1" destOrd="0" presId="urn:microsoft.com/office/officeart/2008/layout/LinedList"/>
    <dgm:cxn modelId="{2B4EDAEA-A0A7-4013-A73F-C4D0ACF9B48F}" type="presParOf" srcId="{4677A8B0-6A3F-4579-AB93-061F20853A7C}" destId="{40AA48C6-EC68-4D7C-9EE4-15C25507D04D}" srcOrd="6" destOrd="0" presId="urn:microsoft.com/office/officeart/2008/layout/LinedList"/>
    <dgm:cxn modelId="{AB13B7CB-7059-4B7B-91E9-C079663BA06C}" type="presParOf" srcId="{4677A8B0-6A3F-4579-AB93-061F20853A7C}" destId="{FB5F3B08-5A2B-428E-BF03-5DBEAD6D7FB2}" srcOrd="7" destOrd="0" presId="urn:microsoft.com/office/officeart/2008/layout/LinedList"/>
    <dgm:cxn modelId="{F1E9960E-CC73-4EB6-B353-D334EDAA67D1}" type="presParOf" srcId="{FB5F3B08-5A2B-428E-BF03-5DBEAD6D7FB2}" destId="{C34106D3-9B49-4E57-A504-BF9A0C2BC342}" srcOrd="0" destOrd="0" presId="urn:microsoft.com/office/officeart/2008/layout/LinedList"/>
    <dgm:cxn modelId="{18DD978A-F35A-4975-9A9D-BF09A41A4360}" type="presParOf" srcId="{FB5F3B08-5A2B-428E-BF03-5DBEAD6D7FB2}" destId="{3BD72693-2A38-4B0C-8F2E-35F550520C3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CB8B92-A376-447B-8C16-6FB4967D24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79B2C22-7101-4741-96E9-659D9F8B5DCD}">
      <dgm:prSet/>
      <dgm:spPr/>
      <dgm:t>
        <a:bodyPr/>
        <a:lstStyle/>
        <a:p>
          <a:pPr>
            <a:lnSpc>
              <a:spcPct val="100000"/>
            </a:lnSpc>
            <a:defRPr cap="all"/>
          </a:pPr>
          <a:r>
            <a:rPr lang="en-US"/>
            <a:t>Protections/rights</a:t>
          </a:r>
        </a:p>
      </dgm:t>
    </dgm:pt>
    <dgm:pt modelId="{1923C8C4-CB52-4D4D-857A-18458BF6438A}" type="parTrans" cxnId="{FF453946-9527-4E3A-8D3A-DDAFCCB6477E}">
      <dgm:prSet/>
      <dgm:spPr/>
      <dgm:t>
        <a:bodyPr/>
        <a:lstStyle/>
        <a:p>
          <a:endParaRPr lang="en-US"/>
        </a:p>
      </dgm:t>
    </dgm:pt>
    <dgm:pt modelId="{46F5C893-A3CB-44A8-9935-3C66A1DDD59A}" type="sibTrans" cxnId="{FF453946-9527-4E3A-8D3A-DDAFCCB6477E}">
      <dgm:prSet/>
      <dgm:spPr/>
      <dgm:t>
        <a:bodyPr/>
        <a:lstStyle/>
        <a:p>
          <a:endParaRPr lang="en-US"/>
        </a:p>
      </dgm:t>
    </dgm:pt>
    <dgm:pt modelId="{DDC1DC0B-C7CE-47AC-B791-06C7CDB03537}">
      <dgm:prSet/>
      <dgm:spPr/>
      <dgm:t>
        <a:bodyPr/>
        <a:lstStyle/>
        <a:p>
          <a:pPr>
            <a:lnSpc>
              <a:spcPct val="100000"/>
            </a:lnSpc>
            <a:defRPr cap="all"/>
          </a:pPr>
          <a:r>
            <a:rPr lang="en-US"/>
            <a:t>What is ABLEISM</a:t>
          </a:r>
        </a:p>
      </dgm:t>
    </dgm:pt>
    <dgm:pt modelId="{EA501F35-5D4E-429E-941B-1237070E4E00}" type="parTrans" cxnId="{772F258E-24A8-436C-B292-3B44715E16D3}">
      <dgm:prSet/>
      <dgm:spPr/>
      <dgm:t>
        <a:bodyPr/>
        <a:lstStyle/>
        <a:p>
          <a:endParaRPr lang="en-US"/>
        </a:p>
      </dgm:t>
    </dgm:pt>
    <dgm:pt modelId="{009675C5-4D69-41C0-9E82-49FF75649459}" type="sibTrans" cxnId="{772F258E-24A8-436C-B292-3B44715E16D3}">
      <dgm:prSet/>
      <dgm:spPr/>
      <dgm:t>
        <a:bodyPr/>
        <a:lstStyle/>
        <a:p>
          <a:endParaRPr lang="en-US"/>
        </a:p>
      </dgm:t>
    </dgm:pt>
    <dgm:pt modelId="{AA26A97E-ABDF-4103-A5B3-1F42AFC20A54}">
      <dgm:prSet/>
      <dgm:spPr/>
      <dgm:t>
        <a:bodyPr/>
        <a:lstStyle/>
        <a:p>
          <a:pPr>
            <a:lnSpc>
              <a:spcPct val="100000"/>
            </a:lnSpc>
            <a:defRPr cap="all"/>
          </a:pPr>
          <a:r>
            <a:rPr lang="en-US"/>
            <a:t>How to request employee accommodations?</a:t>
          </a:r>
        </a:p>
      </dgm:t>
    </dgm:pt>
    <dgm:pt modelId="{A8B4D38A-DBFC-4677-A986-5ED98A1BC4E2}" type="parTrans" cxnId="{9F5868E1-F92C-424F-9941-39FF894EC1EC}">
      <dgm:prSet/>
      <dgm:spPr/>
      <dgm:t>
        <a:bodyPr/>
        <a:lstStyle/>
        <a:p>
          <a:endParaRPr lang="en-US"/>
        </a:p>
      </dgm:t>
    </dgm:pt>
    <dgm:pt modelId="{3CC3B8CF-7222-4978-A34C-90247316AB40}" type="sibTrans" cxnId="{9F5868E1-F92C-424F-9941-39FF894EC1EC}">
      <dgm:prSet/>
      <dgm:spPr/>
      <dgm:t>
        <a:bodyPr/>
        <a:lstStyle/>
        <a:p>
          <a:endParaRPr lang="en-US"/>
        </a:p>
      </dgm:t>
    </dgm:pt>
    <dgm:pt modelId="{3F2BFC2A-B4E6-4D9E-938F-035F6A6C9418}">
      <dgm:prSet/>
      <dgm:spPr/>
      <dgm:t>
        <a:bodyPr/>
        <a:lstStyle/>
        <a:p>
          <a:pPr>
            <a:lnSpc>
              <a:spcPct val="100000"/>
            </a:lnSpc>
            <a:defRPr cap="all"/>
          </a:pPr>
          <a:r>
            <a:rPr lang="en-US"/>
            <a:t>How to be an ally</a:t>
          </a:r>
        </a:p>
      </dgm:t>
    </dgm:pt>
    <dgm:pt modelId="{5263D707-6112-4D31-96AB-773CFA7C7D4D}" type="parTrans" cxnId="{7D9E08DC-6AD5-4A9A-B047-7A4B945BBE9E}">
      <dgm:prSet/>
      <dgm:spPr/>
      <dgm:t>
        <a:bodyPr/>
        <a:lstStyle/>
        <a:p>
          <a:endParaRPr lang="en-US"/>
        </a:p>
      </dgm:t>
    </dgm:pt>
    <dgm:pt modelId="{B22D694F-1EC6-47DF-B2BA-F3115F6EB7DB}" type="sibTrans" cxnId="{7D9E08DC-6AD5-4A9A-B047-7A4B945BBE9E}">
      <dgm:prSet/>
      <dgm:spPr/>
      <dgm:t>
        <a:bodyPr/>
        <a:lstStyle/>
        <a:p>
          <a:endParaRPr lang="en-US"/>
        </a:p>
      </dgm:t>
    </dgm:pt>
    <dgm:pt modelId="{4677A8B0-6A3F-4579-AB93-061F20853A7C}" type="pres">
      <dgm:prSet presAssocID="{84CB8B92-A376-447B-8C16-6FB4967D245B}" presName="vert0" presStyleCnt="0">
        <dgm:presLayoutVars>
          <dgm:dir/>
          <dgm:animOne val="branch"/>
          <dgm:animLvl val="lvl"/>
        </dgm:presLayoutVars>
      </dgm:prSet>
      <dgm:spPr/>
    </dgm:pt>
    <dgm:pt modelId="{1298E357-508F-407A-A174-B936233D99F5}" type="pres">
      <dgm:prSet presAssocID="{279B2C22-7101-4741-96E9-659D9F8B5DCD}" presName="thickLine" presStyleLbl="alignNode1" presStyleIdx="0" presStyleCnt="4"/>
      <dgm:spPr/>
    </dgm:pt>
    <dgm:pt modelId="{87935672-3D52-487E-B7B4-38861C2BFC9E}" type="pres">
      <dgm:prSet presAssocID="{279B2C22-7101-4741-96E9-659D9F8B5DCD}" presName="horz1" presStyleCnt="0"/>
      <dgm:spPr/>
    </dgm:pt>
    <dgm:pt modelId="{B385BE22-CC2B-42A5-833A-CB6ABEEEDC1A}" type="pres">
      <dgm:prSet presAssocID="{279B2C22-7101-4741-96E9-659D9F8B5DCD}" presName="tx1" presStyleLbl="revTx" presStyleIdx="0" presStyleCnt="4"/>
      <dgm:spPr/>
    </dgm:pt>
    <dgm:pt modelId="{5F569612-3626-4756-B5AC-B43DAA333EE0}" type="pres">
      <dgm:prSet presAssocID="{279B2C22-7101-4741-96E9-659D9F8B5DCD}" presName="vert1" presStyleCnt="0"/>
      <dgm:spPr/>
    </dgm:pt>
    <dgm:pt modelId="{1C9AE0C4-57C7-47BD-B2F0-9B0D27A077E3}" type="pres">
      <dgm:prSet presAssocID="{DDC1DC0B-C7CE-47AC-B791-06C7CDB03537}" presName="thickLine" presStyleLbl="alignNode1" presStyleIdx="1" presStyleCnt="4"/>
      <dgm:spPr/>
    </dgm:pt>
    <dgm:pt modelId="{5EA9A883-3754-42FD-B653-299898E8B0F1}" type="pres">
      <dgm:prSet presAssocID="{DDC1DC0B-C7CE-47AC-B791-06C7CDB03537}" presName="horz1" presStyleCnt="0"/>
      <dgm:spPr/>
    </dgm:pt>
    <dgm:pt modelId="{AB9521DF-FD58-47B1-9A65-E8942F4357AA}" type="pres">
      <dgm:prSet presAssocID="{DDC1DC0B-C7CE-47AC-B791-06C7CDB03537}" presName="tx1" presStyleLbl="revTx" presStyleIdx="1" presStyleCnt="4"/>
      <dgm:spPr/>
    </dgm:pt>
    <dgm:pt modelId="{6B82EAC8-B9EB-4523-8D0F-412503283332}" type="pres">
      <dgm:prSet presAssocID="{DDC1DC0B-C7CE-47AC-B791-06C7CDB03537}" presName="vert1" presStyleCnt="0"/>
      <dgm:spPr/>
    </dgm:pt>
    <dgm:pt modelId="{92DBEB8F-9E42-44D3-902F-6B010FE35FBC}" type="pres">
      <dgm:prSet presAssocID="{AA26A97E-ABDF-4103-A5B3-1F42AFC20A54}" presName="thickLine" presStyleLbl="alignNode1" presStyleIdx="2" presStyleCnt="4"/>
      <dgm:spPr/>
    </dgm:pt>
    <dgm:pt modelId="{85727D9B-C289-45F0-8A18-9F0941B175D4}" type="pres">
      <dgm:prSet presAssocID="{AA26A97E-ABDF-4103-A5B3-1F42AFC20A54}" presName="horz1" presStyleCnt="0"/>
      <dgm:spPr/>
    </dgm:pt>
    <dgm:pt modelId="{4C0B2DA4-F4AC-4901-9D04-0EA358DD7762}" type="pres">
      <dgm:prSet presAssocID="{AA26A97E-ABDF-4103-A5B3-1F42AFC20A54}" presName="tx1" presStyleLbl="revTx" presStyleIdx="2" presStyleCnt="4"/>
      <dgm:spPr/>
    </dgm:pt>
    <dgm:pt modelId="{366D32C6-375D-46B3-BB03-037177DB63B8}" type="pres">
      <dgm:prSet presAssocID="{AA26A97E-ABDF-4103-A5B3-1F42AFC20A54}" presName="vert1" presStyleCnt="0"/>
      <dgm:spPr/>
    </dgm:pt>
    <dgm:pt modelId="{40AA48C6-EC68-4D7C-9EE4-15C25507D04D}" type="pres">
      <dgm:prSet presAssocID="{3F2BFC2A-B4E6-4D9E-938F-035F6A6C9418}" presName="thickLine" presStyleLbl="alignNode1" presStyleIdx="3" presStyleCnt="4"/>
      <dgm:spPr/>
    </dgm:pt>
    <dgm:pt modelId="{FB5F3B08-5A2B-428E-BF03-5DBEAD6D7FB2}" type="pres">
      <dgm:prSet presAssocID="{3F2BFC2A-B4E6-4D9E-938F-035F6A6C9418}" presName="horz1" presStyleCnt="0"/>
      <dgm:spPr/>
    </dgm:pt>
    <dgm:pt modelId="{C34106D3-9B49-4E57-A504-BF9A0C2BC342}" type="pres">
      <dgm:prSet presAssocID="{3F2BFC2A-B4E6-4D9E-938F-035F6A6C9418}" presName="tx1" presStyleLbl="revTx" presStyleIdx="3" presStyleCnt="4"/>
      <dgm:spPr/>
    </dgm:pt>
    <dgm:pt modelId="{3BD72693-2A38-4B0C-8F2E-35F550520C3D}" type="pres">
      <dgm:prSet presAssocID="{3F2BFC2A-B4E6-4D9E-938F-035F6A6C9418}" presName="vert1" presStyleCnt="0"/>
      <dgm:spPr/>
    </dgm:pt>
  </dgm:ptLst>
  <dgm:cxnLst>
    <dgm:cxn modelId="{73592910-967A-4C2C-9FB9-2D79A29CD92B}" type="presOf" srcId="{84CB8B92-A376-447B-8C16-6FB4967D245B}" destId="{4677A8B0-6A3F-4579-AB93-061F20853A7C}" srcOrd="0" destOrd="0" presId="urn:microsoft.com/office/officeart/2008/layout/LinedList"/>
    <dgm:cxn modelId="{FF453946-9527-4E3A-8D3A-DDAFCCB6477E}" srcId="{84CB8B92-A376-447B-8C16-6FB4967D245B}" destId="{279B2C22-7101-4741-96E9-659D9F8B5DCD}" srcOrd="0" destOrd="0" parTransId="{1923C8C4-CB52-4D4D-857A-18458BF6438A}" sibTransId="{46F5C893-A3CB-44A8-9935-3C66A1DDD59A}"/>
    <dgm:cxn modelId="{772F258E-24A8-436C-B292-3B44715E16D3}" srcId="{84CB8B92-A376-447B-8C16-6FB4967D245B}" destId="{DDC1DC0B-C7CE-47AC-B791-06C7CDB03537}" srcOrd="1" destOrd="0" parTransId="{EA501F35-5D4E-429E-941B-1237070E4E00}" sibTransId="{009675C5-4D69-41C0-9E82-49FF75649459}"/>
    <dgm:cxn modelId="{6DA0BFC1-7100-4107-8F45-355AA2665F52}" type="presOf" srcId="{279B2C22-7101-4741-96E9-659D9F8B5DCD}" destId="{B385BE22-CC2B-42A5-833A-CB6ABEEEDC1A}" srcOrd="0" destOrd="0" presId="urn:microsoft.com/office/officeart/2008/layout/LinedList"/>
    <dgm:cxn modelId="{56E419C9-9379-4F25-A8C8-E7A5415A80D8}" type="presOf" srcId="{DDC1DC0B-C7CE-47AC-B791-06C7CDB03537}" destId="{AB9521DF-FD58-47B1-9A65-E8942F4357AA}" srcOrd="0" destOrd="0" presId="urn:microsoft.com/office/officeart/2008/layout/LinedList"/>
    <dgm:cxn modelId="{D1AD64CF-BF71-4515-8105-31EEC45FB1EB}" type="presOf" srcId="{AA26A97E-ABDF-4103-A5B3-1F42AFC20A54}" destId="{4C0B2DA4-F4AC-4901-9D04-0EA358DD7762}" srcOrd="0" destOrd="0" presId="urn:microsoft.com/office/officeart/2008/layout/LinedList"/>
    <dgm:cxn modelId="{7D9E08DC-6AD5-4A9A-B047-7A4B945BBE9E}" srcId="{84CB8B92-A376-447B-8C16-6FB4967D245B}" destId="{3F2BFC2A-B4E6-4D9E-938F-035F6A6C9418}" srcOrd="3" destOrd="0" parTransId="{5263D707-6112-4D31-96AB-773CFA7C7D4D}" sibTransId="{B22D694F-1EC6-47DF-B2BA-F3115F6EB7DB}"/>
    <dgm:cxn modelId="{9F5868E1-F92C-424F-9941-39FF894EC1EC}" srcId="{84CB8B92-A376-447B-8C16-6FB4967D245B}" destId="{AA26A97E-ABDF-4103-A5B3-1F42AFC20A54}" srcOrd="2" destOrd="0" parTransId="{A8B4D38A-DBFC-4677-A986-5ED98A1BC4E2}" sibTransId="{3CC3B8CF-7222-4978-A34C-90247316AB40}"/>
    <dgm:cxn modelId="{69E05CE5-F7D3-4331-BB62-69EF66A1F4A4}" type="presOf" srcId="{3F2BFC2A-B4E6-4D9E-938F-035F6A6C9418}" destId="{C34106D3-9B49-4E57-A504-BF9A0C2BC342}" srcOrd="0" destOrd="0" presId="urn:microsoft.com/office/officeart/2008/layout/LinedList"/>
    <dgm:cxn modelId="{F201F273-FEC2-477F-933D-9ACEC3DEF1A9}" type="presParOf" srcId="{4677A8B0-6A3F-4579-AB93-061F20853A7C}" destId="{1298E357-508F-407A-A174-B936233D99F5}" srcOrd="0" destOrd="0" presId="urn:microsoft.com/office/officeart/2008/layout/LinedList"/>
    <dgm:cxn modelId="{A587141A-10D5-4AE3-82C0-F8D0989EB7DD}" type="presParOf" srcId="{4677A8B0-6A3F-4579-AB93-061F20853A7C}" destId="{87935672-3D52-487E-B7B4-38861C2BFC9E}" srcOrd="1" destOrd="0" presId="urn:microsoft.com/office/officeart/2008/layout/LinedList"/>
    <dgm:cxn modelId="{7189AFD4-144C-433E-A2A9-840C23B2D170}" type="presParOf" srcId="{87935672-3D52-487E-B7B4-38861C2BFC9E}" destId="{B385BE22-CC2B-42A5-833A-CB6ABEEEDC1A}" srcOrd="0" destOrd="0" presId="urn:microsoft.com/office/officeart/2008/layout/LinedList"/>
    <dgm:cxn modelId="{2EF22C13-7ADE-464A-95F7-F739D0F6FC15}" type="presParOf" srcId="{87935672-3D52-487E-B7B4-38861C2BFC9E}" destId="{5F569612-3626-4756-B5AC-B43DAA333EE0}" srcOrd="1" destOrd="0" presId="urn:microsoft.com/office/officeart/2008/layout/LinedList"/>
    <dgm:cxn modelId="{EF60FD8D-6A37-4569-83FA-04E12054888B}" type="presParOf" srcId="{4677A8B0-6A3F-4579-AB93-061F20853A7C}" destId="{1C9AE0C4-57C7-47BD-B2F0-9B0D27A077E3}" srcOrd="2" destOrd="0" presId="urn:microsoft.com/office/officeart/2008/layout/LinedList"/>
    <dgm:cxn modelId="{51071DDA-7D65-4752-8D87-EFB569A36A58}" type="presParOf" srcId="{4677A8B0-6A3F-4579-AB93-061F20853A7C}" destId="{5EA9A883-3754-42FD-B653-299898E8B0F1}" srcOrd="3" destOrd="0" presId="urn:microsoft.com/office/officeart/2008/layout/LinedList"/>
    <dgm:cxn modelId="{CDA07699-B9AF-42D2-8210-4627B339561E}" type="presParOf" srcId="{5EA9A883-3754-42FD-B653-299898E8B0F1}" destId="{AB9521DF-FD58-47B1-9A65-E8942F4357AA}" srcOrd="0" destOrd="0" presId="urn:microsoft.com/office/officeart/2008/layout/LinedList"/>
    <dgm:cxn modelId="{066EDEEC-6A47-4577-8A71-41E421F59931}" type="presParOf" srcId="{5EA9A883-3754-42FD-B653-299898E8B0F1}" destId="{6B82EAC8-B9EB-4523-8D0F-412503283332}" srcOrd="1" destOrd="0" presId="urn:microsoft.com/office/officeart/2008/layout/LinedList"/>
    <dgm:cxn modelId="{9F2A7BBF-04DA-4920-AC2F-3C42B3160052}" type="presParOf" srcId="{4677A8B0-6A3F-4579-AB93-061F20853A7C}" destId="{92DBEB8F-9E42-44D3-902F-6B010FE35FBC}" srcOrd="4" destOrd="0" presId="urn:microsoft.com/office/officeart/2008/layout/LinedList"/>
    <dgm:cxn modelId="{6D897AC9-3F8F-494E-A5B8-BA6F4FD701F1}" type="presParOf" srcId="{4677A8B0-6A3F-4579-AB93-061F20853A7C}" destId="{85727D9B-C289-45F0-8A18-9F0941B175D4}" srcOrd="5" destOrd="0" presId="urn:microsoft.com/office/officeart/2008/layout/LinedList"/>
    <dgm:cxn modelId="{583ABD83-533E-4DF3-957A-28D0C2531ADC}" type="presParOf" srcId="{85727D9B-C289-45F0-8A18-9F0941B175D4}" destId="{4C0B2DA4-F4AC-4901-9D04-0EA358DD7762}" srcOrd="0" destOrd="0" presId="urn:microsoft.com/office/officeart/2008/layout/LinedList"/>
    <dgm:cxn modelId="{3A50F308-8D1D-484D-890C-73325EA8D2EA}" type="presParOf" srcId="{85727D9B-C289-45F0-8A18-9F0941B175D4}" destId="{366D32C6-375D-46B3-BB03-037177DB63B8}" srcOrd="1" destOrd="0" presId="urn:microsoft.com/office/officeart/2008/layout/LinedList"/>
    <dgm:cxn modelId="{2B4EDAEA-A0A7-4013-A73F-C4D0ACF9B48F}" type="presParOf" srcId="{4677A8B0-6A3F-4579-AB93-061F20853A7C}" destId="{40AA48C6-EC68-4D7C-9EE4-15C25507D04D}" srcOrd="6" destOrd="0" presId="urn:microsoft.com/office/officeart/2008/layout/LinedList"/>
    <dgm:cxn modelId="{AB13B7CB-7059-4B7B-91E9-C079663BA06C}" type="presParOf" srcId="{4677A8B0-6A3F-4579-AB93-061F20853A7C}" destId="{FB5F3B08-5A2B-428E-BF03-5DBEAD6D7FB2}" srcOrd="7" destOrd="0" presId="urn:microsoft.com/office/officeart/2008/layout/LinedList"/>
    <dgm:cxn modelId="{F1E9960E-CC73-4EB6-B353-D334EDAA67D1}" type="presParOf" srcId="{FB5F3B08-5A2B-428E-BF03-5DBEAD6D7FB2}" destId="{C34106D3-9B49-4E57-A504-BF9A0C2BC342}" srcOrd="0" destOrd="0" presId="urn:microsoft.com/office/officeart/2008/layout/LinedList"/>
    <dgm:cxn modelId="{18DD978A-F35A-4975-9A9D-BF09A41A4360}" type="presParOf" srcId="{FB5F3B08-5A2B-428E-BF03-5DBEAD6D7FB2}" destId="{3BD72693-2A38-4B0C-8F2E-35F550520C3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6915DD-8B13-4960-A006-A4144C8227C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98CB28E-B5FC-47B8-A8F5-1C7074068BE1}">
      <dgm:prSet/>
      <dgm:spPr/>
      <dgm:t>
        <a:bodyPr/>
        <a:lstStyle/>
        <a:p>
          <a:pPr rtl="0"/>
          <a:r>
            <a:rPr lang="en-US"/>
            <a:t>"Blind </a:t>
          </a:r>
          <a:r>
            <a:rPr lang="en-US">
              <a:latin typeface="Georgia" panose="02040502050405020303"/>
            </a:rPr>
            <a:t>as a bat"  </a:t>
          </a:r>
          <a:endParaRPr lang="en-US"/>
        </a:p>
      </dgm:t>
    </dgm:pt>
    <dgm:pt modelId="{09997287-DF33-4255-AF33-3488498B585E}" type="parTrans" cxnId="{9619CDA8-D8EB-4A30-9F44-79538BBAE8E4}">
      <dgm:prSet/>
      <dgm:spPr/>
      <dgm:t>
        <a:bodyPr/>
        <a:lstStyle/>
        <a:p>
          <a:endParaRPr lang="en-US"/>
        </a:p>
      </dgm:t>
    </dgm:pt>
    <dgm:pt modelId="{AC885447-A04F-4BA7-A766-BCE618F6AF8C}" type="sibTrans" cxnId="{9619CDA8-D8EB-4A30-9F44-79538BBAE8E4}">
      <dgm:prSet/>
      <dgm:spPr/>
      <dgm:t>
        <a:bodyPr/>
        <a:lstStyle/>
        <a:p>
          <a:endParaRPr lang="en-US"/>
        </a:p>
      </dgm:t>
    </dgm:pt>
    <dgm:pt modelId="{8484A431-BA9A-4EB4-8B93-C0D1D8FA0C6B}">
      <dgm:prSet/>
      <dgm:spPr/>
      <dgm:t>
        <a:bodyPr/>
        <a:lstStyle/>
        <a:p>
          <a:r>
            <a:rPr lang="en-US"/>
            <a:t>"They have overcome their disability, they are so inspirational</a:t>
          </a:r>
          <a:r>
            <a:rPr lang="en-US">
              <a:latin typeface="Georgia" panose="02040502050405020303"/>
            </a:rPr>
            <a:t>."</a:t>
          </a:r>
          <a:endParaRPr lang="en-US"/>
        </a:p>
      </dgm:t>
    </dgm:pt>
    <dgm:pt modelId="{DEF6D364-FFEA-4771-B6F2-B75EAB0A10B8}" type="parTrans" cxnId="{BDDA719A-28B2-4563-AE1B-659CB702E364}">
      <dgm:prSet/>
      <dgm:spPr/>
      <dgm:t>
        <a:bodyPr/>
        <a:lstStyle/>
        <a:p>
          <a:endParaRPr lang="en-US"/>
        </a:p>
      </dgm:t>
    </dgm:pt>
    <dgm:pt modelId="{E7AA94DB-9E31-4347-965F-A12405DE45B0}" type="sibTrans" cxnId="{BDDA719A-28B2-4563-AE1B-659CB702E364}">
      <dgm:prSet/>
      <dgm:spPr/>
      <dgm:t>
        <a:bodyPr/>
        <a:lstStyle/>
        <a:p>
          <a:endParaRPr lang="en-US"/>
        </a:p>
      </dgm:t>
    </dgm:pt>
    <dgm:pt modelId="{A98AE4F4-B928-4C18-A34B-44FE1D4CCDF5}">
      <dgm:prSet/>
      <dgm:spPr/>
      <dgm:t>
        <a:bodyPr/>
        <a:lstStyle/>
        <a:p>
          <a:r>
            <a:rPr lang="en-US">
              <a:latin typeface="Georgia" panose="02040502050405020303"/>
            </a:rPr>
            <a:t>"</a:t>
          </a:r>
          <a:r>
            <a:rPr lang="en-US"/>
            <a:t>That's so lame</a:t>
          </a:r>
          <a:r>
            <a:rPr lang="en-US">
              <a:latin typeface="Georgia" panose="02040502050405020303"/>
            </a:rPr>
            <a:t>!"</a:t>
          </a:r>
          <a:endParaRPr lang="en-US"/>
        </a:p>
      </dgm:t>
    </dgm:pt>
    <dgm:pt modelId="{44BF97DF-0C4B-41F7-91A4-4E0C8A2BBCF5}" type="parTrans" cxnId="{E28A2ACE-A329-44A4-80D1-8566B0C45C87}">
      <dgm:prSet/>
      <dgm:spPr/>
      <dgm:t>
        <a:bodyPr/>
        <a:lstStyle/>
        <a:p>
          <a:endParaRPr lang="en-US"/>
        </a:p>
      </dgm:t>
    </dgm:pt>
    <dgm:pt modelId="{407FB6B1-0D5C-4AD4-B4AB-B14882149F63}" type="sibTrans" cxnId="{E28A2ACE-A329-44A4-80D1-8566B0C45C87}">
      <dgm:prSet/>
      <dgm:spPr/>
      <dgm:t>
        <a:bodyPr/>
        <a:lstStyle/>
        <a:p>
          <a:endParaRPr lang="en-US"/>
        </a:p>
      </dgm:t>
    </dgm:pt>
    <dgm:pt modelId="{8BC3CFB6-B1DD-41D9-ADF4-8B2349892376}">
      <dgm:prSet/>
      <dgm:spPr/>
      <dgm:t>
        <a:bodyPr/>
        <a:lstStyle/>
        <a:p>
          <a:r>
            <a:rPr lang="en-US">
              <a:latin typeface="Georgia" panose="02040502050405020303"/>
            </a:rPr>
            <a:t>"</a:t>
          </a:r>
          <a:r>
            <a:rPr lang="en-US"/>
            <a:t>I'm so OCD/dyslexic/bipolar</a:t>
          </a:r>
          <a:r>
            <a:rPr lang="en-US">
              <a:latin typeface="Georgia" panose="02040502050405020303"/>
            </a:rPr>
            <a:t>."</a:t>
          </a:r>
          <a:endParaRPr lang="en-US"/>
        </a:p>
      </dgm:t>
    </dgm:pt>
    <dgm:pt modelId="{F2274575-1390-4B65-952E-1452C2ABFCA1}" type="parTrans" cxnId="{B43312F7-A4A0-4EF9-8C45-58137496DE6E}">
      <dgm:prSet/>
      <dgm:spPr/>
      <dgm:t>
        <a:bodyPr/>
        <a:lstStyle/>
        <a:p>
          <a:endParaRPr lang="en-US"/>
        </a:p>
      </dgm:t>
    </dgm:pt>
    <dgm:pt modelId="{A700290A-70FD-4812-8F87-1314A14DB5A6}" type="sibTrans" cxnId="{B43312F7-A4A0-4EF9-8C45-58137496DE6E}">
      <dgm:prSet/>
      <dgm:spPr/>
      <dgm:t>
        <a:bodyPr/>
        <a:lstStyle/>
        <a:p>
          <a:endParaRPr lang="en-US"/>
        </a:p>
      </dgm:t>
    </dgm:pt>
    <dgm:pt modelId="{9E00A08F-EB04-4C7E-B517-79DDFBBE1373}">
      <dgm:prSet/>
      <dgm:spPr/>
      <dgm:t>
        <a:bodyPr/>
        <a:lstStyle/>
        <a:p>
          <a:pPr rtl="0"/>
          <a:r>
            <a:rPr lang="en-US">
              <a:latin typeface="Georgia" panose="02040502050405020303"/>
            </a:rPr>
            <a:t>"Suffers from..."</a:t>
          </a:r>
          <a:endParaRPr lang="en-US"/>
        </a:p>
      </dgm:t>
    </dgm:pt>
    <dgm:pt modelId="{062B9E87-0902-4BF7-9D9D-5CDD45AB2718}" type="parTrans" cxnId="{B7D1EC9D-365B-44D1-B067-8A3CAA34E602}">
      <dgm:prSet/>
      <dgm:spPr/>
      <dgm:t>
        <a:bodyPr/>
        <a:lstStyle/>
        <a:p>
          <a:endParaRPr lang="en-US"/>
        </a:p>
      </dgm:t>
    </dgm:pt>
    <dgm:pt modelId="{B1250EBD-D6A3-426D-8E09-E94655746958}" type="sibTrans" cxnId="{B7D1EC9D-365B-44D1-B067-8A3CAA34E602}">
      <dgm:prSet/>
      <dgm:spPr/>
      <dgm:t>
        <a:bodyPr/>
        <a:lstStyle/>
        <a:p>
          <a:endParaRPr lang="en-US"/>
        </a:p>
      </dgm:t>
    </dgm:pt>
    <dgm:pt modelId="{F020F0D5-E7C2-47B9-9F82-BBA332367447}" type="pres">
      <dgm:prSet presAssocID="{0F6915DD-8B13-4960-A006-A4144C8227C0}" presName="linear" presStyleCnt="0">
        <dgm:presLayoutVars>
          <dgm:animLvl val="lvl"/>
          <dgm:resizeHandles val="exact"/>
        </dgm:presLayoutVars>
      </dgm:prSet>
      <dgm:spPr/>
    </dgm:pt>
    <dgm:pt modelId="{0A699A11-652E-4F39-B39E-9CBFFDEEBCBD}" type="pres">
      <dgm:prSet presAssocID="{698CB28E-B5FC-47B8-A8F5-1C7074068BE1}" presName="parentText" presStyleLbl="node1" presStyleIdx="0" presStyleCnt="5">
        <dgm:presLayoutVars>
          <dgm:chMax val="0"/>
          <dgm:bulletEnabled val="1"/>
        </dgm:presLayoutVars>
      </dgm:prSet>
      <dgm:spPr/>
    </dgm:pt>
    <dgm:pt modelId="{F619412E-E6DE-4E4F-8420-1D6A5B79AB16}" type="pres">
      <dgm:prSet presAssocID="{AC885447-A04F-4BA7-A766-BCE618F6AF8C}" presName="spacer" presStyleCnt="0"/>
      <dgm:spPr/>
    </dgm:pt>
    <dgm:pt modelId="{64EC42CE-7390-4F32-99E2-584C9195EAD2}" type="pres">
      <dgm:prSet presAssocID="{8484A431-BA9A-4EB4-8B93-C0D1D8FA0C6B}" presName="parentText" presStyleLbl="node1" presStyleIdx="1" presStyleCnt="5">
        <dgm:presLayoutVars>
          <dgm:chMax val="0"/>
          <dgm:bulletEnabled val="1"/>
        </dgm:presLayoutVars>
      </dgm:prSet>
      <dgm:spPr/>
    </dgm:pt>
    <dgm:pt modelId="{6D3E1082-08F1-45A4-B37C-12B2C0BBD48C}" type="pres">
      <dgm:prSet presAssocID="{E7AA94DB-9E31-4347-965F-A12405DE45B0}" presName="spacer" presStyleCnt="0"/>
      <dgm:spPr/>
    </dgm:pt>
    <dgm:pt modelId="{37A0F373-6CC7-4A5B-827F-7390288A4115}" type="pres">
      <dgm:prSet presAssocID="{A98AE4F4-B928-4C18-A34B-44FE1D4CCDF5}" presName="parentText" presStyleLbl="node1" presStyleIdx="2" presStyleCnt="5">
        <dgm:presLayoutVars>
          <dgm:chMax val="0"/>
          <dgm:bulletEnabled val="1"/>
        </dgm:presLayoutVars>
      </dgm:prSet>
      <dgm:spPr/>
    </dgm:pt>
    <dgm:pt modelId="{E27BD711-0AA1-48A0-A270-F598D357BFB1}" type="pres">
      <dgm:prSet presAssocID="{407FB6B1-0D5C-4AD4-B4AB-B14882149F63}" presName="spacer" presStyleCnt="0"/>
      <dgm:spPr/>
    </dgm:pt>
    <dgm:pt modelId="{D5BC15E6-ECBD-4EA3-90C1-2F2589E8E1B9}" type="pres">
      <dgm:prSet presAssocID="{8BC3CFB6-B1DD-41D9-ADF4-8B2349892376}" presName="parentText" presStyleLbl="node1" presStyleIdx="3" presStyleCnt="5">
        <dgm:presLayoutVars>
          <dgm:chMax val="0"/>
          <dgm:bulletEnabled val="1"/>
        </dgm:presLayoutVars>
      </dgm:prSet>
      <dgm:spPr/>
    </dgm:pt>
    <dgm:pt modelId="{E4B1A9E3-084C-4F34-A783-5BBA97EA6D96}" type="pres">
      <dgm:prSet presAssocID="{A700290A-70FD-4812-8F87-1314A14DB5A6}" presName="spacer" presStyleCnt="0"/>
      <dgm:spPr/>
    </dgm:pt>
    <dgm:pt modelId="{ECD1A560-970C-42BB-AAD7-2433B567E3AB}" type="pres">
      <dgm:prSet presAssocID="{9E00A08F-EB04-4C7E-B517-79DDFBBE1373}" presName="parentText" presStyleLbl="node1" presStyleIdx="4" presStyleCnt="5">
        <dgm:presLayoutVars>
          <dgm:chMax val="0"/>
          <dgm:bulletEnabled val="1"/>
        </dgm:presLayoutVars>
      </dgm:prSet>
      <dgm:spPr/>
    </dgm:pt>
  </dgm:ptLst>
  <dgm:cxnLst>
    <dgm:cxn modelId="{41390743-AEA8-4EBA-AA99-6934D51B1FEC}" type="presOf" srcId="{0F6915DD-8B13-4960-A006-A4144C8227C0}" destId="{F020F0D5-E7C2-47B9-9F82-BBA332367447}" srcOrd="0" destOrd="0" presId="urn:microsoft.com/office/officeart/2005/8/layout/vList2"/>
    <dgm:cxn modelId="{7145F968-2899-4663-8B52-6B4E0AB45E2A}" type="presOf" srcId="{9E00A08F-EB04-4C7E-B517-79DDFBBE1373}" destId="{ECD1A560-970C-42BB-AAD7-2433B567E3AB}" srcOrd="0" destOrd="0" presId="urn:microsoft.com/office/officeart/2005/8/layout/vList2"/>
    <dgm:cxn modelId="{4964B788-ECA0-4464-8610-1C6656DB1F14}" type="presOf" srcId="{A98AE4F4-B928-4C18-A34B-44FE1D4CCDF5}" destId="{37A0F373-6CC7-4A5B-827F-7390288A4115}" srcOrd="0" destOrd="0" presId="urn:microsoft.com/office/officeart/2005/8/layout/vList2"/>
    <dgm:cxn modelId="{F9D04C8B-556F-4BAB-8799-4B3A54DEF6C8}" type="presOf" srcId="{8BC3CFB6-B1DD-41D9-ADF4-8B2349892376}" destId="{D5BC15E6-ECBD-4EA3-90C1-2F2589E8E1B9}" srcOrd="0" destOrd="0" presId="urn:microsoft.com/office/officeart/2005/8/layout/vList2"/>
    <dgm:cxn modelId="{BDDA719A-28B2-4563-AE1B-659CB702E364}" srcId="{0F6915DD-8B13-4960-A006-A4144C8227C0}" destId="{8484A431-BA9A-4EB4-8B93-C0D1D8FA0C6B}" srcOrd="1" destOrd="0" parTransId="{DEF6D364-FFEA-4771-B6F2-B75EAB0A10B8}" sibTransId="{E7AA94DB-9E31-4347-965F-A12405DE45B0}"/>
    <dgm:cxn modelId="{B7D1EC9D-365B-44D1-B067-8A3CAA34E602}" srcId="{0F6915DD-8B13-4960-A006-A4144C8227C0}" destId="{9E00A08F-EB04-4C7E-B517-79DDFBBE1373}" srcOrd="4" destOrd="0" parTransId="{062B9E87-0902-4BF7-9D9D-5CDD45AB2718}" sibTransId="{B1250EBD-D6A3-426D-8E09-E94655746958}"/>
    <dgm:cxn modelId="{3FA0F09F-4FB6-489E-8101-4DE9E034BB35}" type="presOf" srcId="{698CB28E-B5FC-47B8-A8F5-1C7074068BE1}" destId="{0A699A11-652E-4F39-B39E-9CBFFDEEBCBD}" srcOrd="0" destOrd="0" presId="urn:microsoft.com/office/officeart/2005/8/layout/vList2"/>
    <dgm:cxn modelId="{04481BA5-13A6-4944-B077-F73020E0AED1}" type="presOf" srcId="{8484A431-BA9A-4EB4-8B93-C0D1D8FA0C6B}" destId="{64EC42CE-7390-4F32-99E2-584C9195EAD2}" srcOrd="0" destOrd="0" presId="urn:microsoft.com/office/officeart/2005/8/layout/vList2"/>
    <dgm:cxn modelId="{9619CDA8-D8EB-4A30-9F44-79538BBAE8E4}" srcId="{0F6915DD-8B13-4960-A006-A4144C8227C0}" destId="{698CB28E-B5FC-47B8-A8F5-1C7074068BE1}" srcOrd="0" destOrd="0" parTransId="{09997287-DF33-4255-AF33-3488498B585E}" sibTransId="{AC885447-A04F-4BA7-A766-BCE618F6AF8C}"/>
    <dgm:cxn modelId="{E28A2ACE-A329-44A4-80D1-8566B0C45C87}" srcId="{0F6915DD-8B13-4960-A006-A4144C8227C0}" destId="{A98AE4F4-B928-4C18-A34B-44FE1D4CCDF5}" srcOrd="2" destOrd="0" parTransId="{44BF97DF-0C4B-41F7-91A4-4E0C8A2BBCF5}" sibTransId="{407FB6B1-0D5C-4AD4-B4AB-B14882149F63}"/>
    <dgm:cxn modelId="{B43312F7-A4A0-4EF9-8C45-58137496DE6E}" srcId="{0F6915DD-8B13-4960-A006-A4144C8227C0}" destId="{8BC3CFB6-B1DD-41D9-ADF4-8B2349892376}" srcOrd="3" destOrd="0" parTransId="{F2274575-1390-4B65-952E-1452C2ABFCA1}" sibTransId="{A700290A-70FD-4812-8F87-1314A14DB5A6}"/>
    <dgm:cxn modelId="{3A41C1F2-0D49-40F4-904F-CD3C599EE61D}" type="presParOf" srcId="{F020F0D5-E7C2-47B9-9F82-BBA332367447}" destId="{0A699A11-652E-4F39-B39E-9CBFFDEEBCBD}" srcOrd="0" destOrd="0" presId="urn:microsoft.com/office/officeart/2005/8/layout/vList2"/>
    <dgm:cxn modelId="{E54D2D63-89FA-467A-A9E4-864FCD046815}" type="presParOf" srcId="{F020F0D5-E7C2-47B9-9F82-BBA332367447}" destId="{F619412E-E6DE-4E4F-8420-1D6A5B79AB16}" srcOrd="1" destOrd="0" presId="urn:microsoft.com/office/officeart/2005/8/layout/vList2"/>
    <dgm:cxn modelId="{2C5AED2B-950C-4943-B105-1E2B72C99719}" type="presParOf" srcId="{F020F0D5-E7C2-47B9-9F82-BBA332367447}" destId="{64EC42CE-7390-4F32-99E2-584C9195EAD2}" srcOrd="2" destOrd="0" presId="urn:microsoft.com/office/officeart/2005/8/layout/vList2"/>
    <dgm:cxn modelId="{F29CFF7E-C5CE-494C-A3D0-D5C5AA6B5DD3}" type="presParOf" srcId="{F020F0D5-E7C2-47B9-9F82-BBA332367447}" destId="{6D3E1082-08F1-45A4-B37C-12B2C0BBD48C}" srcOrd="3" destOrd="0" presId="urn:microsoft.com/office/officeart/2005/8/layout/vList2"/>
    <dgm:cxn modelId="{C165F43C-DB16-4A81-AF6E-E41A9FD84701}" type="presParOf" srcId="{F020F0D5-E7C2-47B9-9F82-BBA332367447}" destId="{37A0F373-6CC7-4A5B-827F-7390288A4115}" srcOrd="4" destOrd="0" presId="urn:microsoft.com/office/officeart/2005/8/layout/vList2"/>
    <dgm:cxn modelId="{5EC74F88-B056-4B7E-A83D-9889CE103343}" type="presParOf" srcId="{F020F0D5-E7C2-47B9-9F82-BBA332367447}" destId="{E27BD711-0AA1-48A0-A270-F598D357BFB1}" srcOrd="5" destOrd="0" presId="urn:microsoft.com/office/officeart/2005/8/layout/vList2"/>
    <dgm:cxn modelId="{630FD367-0F7C-4294-AF1A-2AA2E6EA3DC6}" type="presParOf" srcId="{F020F0D5-E7C2-47B9-9F82-BBA332367447}" destId="{D5BC15E6-ECBD-4EA3-90C1-2F2589E8E1B9}" srcOrd="6" destOrd="0" presId="urn:microsoft.com/office/officeart/2005/8/layout/vList2"/>
    <dgm:cxn modelId="{B682AC87-D011-4506-A489-676126974DEF}" type="presParOf" srcId="{F020F0D5-E7C2-47B9-9F82-BBA332367447}" destId="{E4B1A9E3-084C-4F34-A783-5BBA97EA6D96}" srcOrd="7" destOrd="0" presId="urn:microsoft.com/office/officeart/2005/8/layout/vList2"/>
    <dgm:cxn modelId="{79955151-67A1-438C-9827-11ED7FC9E7FF}" type="presParOf" srcId="{F020F0D5-E7C2-47B9-9F82-BBA332367447}" destId="{ECD1A560-970C-42BB-AAD7-2433B567E3A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8E357-508F-407A-A174-B936233D99F5}">
      <dsp:nvSpPr>
        <dsp:cNvPr id="0" name=""/>
        <dsp:cNvSpPr/>
      </dsp:nvSpPr>
      <dsp:spPr>
        <a:xfrm>
          <a:off x="0" y="0"/>
          <a:ext cx="65722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85BE22-CC2B-42A5-833A-CB6ABEEEDC1A}">
      <dsp:nvSpPr>
        <dsp:cNvPr id="0" name=""/>
        <dsp:cNvSpPr/>
      </dsp:nvSpPr>
      <dsp:spPr>
        <a:xfrm>
          <a:off x="0" y="0"/>
          <a:ext cx="6572250" cy="13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100000"/>
            </a:lnSpc>
            <a:spcBef>
              <a:spcPct val="0"/>
            </a:spcBef>
            <a:spcAft>
              <a:spcPct val="35000"/>
            </a:spcAft>
            <a:buNone/>
            <a:defRPr cap="all"/>
          </a:pPr>
          <a:r>
            <a:rPr lang="en-US" sz="3100" kern="1200"/>
            <a:t>Protections/rights</a:t>
          </a:r>
        </a:p>
      </dsp:txBody>
      <dsp:txXfrm>
        <a:off x="0" y="0"/>
        <a:ext cx="6572250" cy="1397000"/>
      </dsp:txXfrm>
    </dsp:sp>
    <dsp:sp modelId="{1C9AE0C4-57C7-47BD-B2F0-9B0D27A077E3}">
      <dsp:nvSpPr>
        <dsp:cNvPr id="0" name=""/>
        <dsp:cNvSpPr/>
      </dsp:nvSpPr>
      <dsp:spPr>
        <a:xfrm>
          <a:off x="0" y="1397000"/>
          <a:ext cx="65722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9521DF-FD58-47B1-9A65-E8942F4357AA}">
      <dsp:nvSpPr>
        <dsp:cNvPr id="0" name=""/>
        <dsp:cNvSpPr/>
      </dsp:nvSpPr>
      <dsp:spPr>
        <a:xfrm>
          <a:off x="0" y="1397000"/>
          <a:ext cx="6572250" cy="13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100000"/>
            </a:lnSpc>
            <a:spcBef>
              <a:spcPct val="0"/>
            </a:spcBef>
            <a:spcAft>
              <a:spcPct val="35000"/>
            </a:spcAft>
            <a:buNone/>
            <a:defRPr cap="all"/>
          </a:pPr>
          <a:r>
            <a:rPr lang="en-US" sz="3100" kern="1200"/>
            <a:t>What is ABLEISM</a:t>
          </a:r>
        </a:p>
      </dsp:txBody>
      <dsp:txXfrm>
        <a:off x="0" y="1397000"/>
        <a:ext cx="6572250" cy="1397000"/>
      </dsp:txXfrm>
    </dsp:sp>
    <dsp:sp modelId="{92DBEB8F-9E42-44D3-902F-6B010FE35FBC}">
      <dsp:nvSpPr>
        <dsp:cNvPr id="0" name=""/>
        <dsp:cNvSpPr/>
      </dsp:nvSpPr>
      <dsp:spPr>
        <a:xfrm>
          <a:off x="0" y="2794000"/>
          <a:ext cx="65722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0B2DA4-F4AC-4901-9D04-0EA358DD7762}">
      <dsp:nvSpPr>
        <dsp:cNvPr id="0" name=""/>
        <dsp:cNvSpPr/>
      </dsp:nvSpPr>
      <dsp:spPr>
        <a:xfrm>
          <a:off x="0" y="2794000"/>
          <a:ext cx="6572250" cy="13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100000"/>
            </a:lnSpc>
            <a:spcBef>
              <a:spcPct val="0"/>
            </a:spcBef>
            <a:spcAft>
              <a:spcPct val="35000"/>
            </a:spcAft>
            <a:buNone/>
            <a:defRPr cap="all"/>
          </a:pPr>
          <a:r>
            <a:rPr lang="en-US" sz="3100" kern="1200"/>
            <a:t>How to request employee accommodations?</a:t>
          </a:r>
        </a:p>
      </dsp:txBody>
      <dsp:txXfrm>
        <a:off x="0" y="2794000"/>
        <a:ext cx="6572250" cy="1397000"/>
      </dsp:txXfrm>
    </dsp:sp>
    <dsp:sp modelId="{40AA48C6-EC68-4D7C-9EE4-15C25507D04D}">
      <dsp:nvSpPr>
        <dsp:cNvPr id="0" name=""/>
        <dsp:cNvSpPr/>
      </dsp:nvSpPr>
      <dsp:spPr>
        <a:xfrm>
          <a:off x="0" y="4191000"/>
          <a:ext cx="65722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4106D3-9B49-4E57-A504-BF9A0C2BC342}">
      <dsp:nvSpPr>
        <dsp:cNvPr id="0" name=""/>
        <dsp:cNvSpPr/>
      </dsp:nvSpPr>
      <dsp:spPr>
        <a:xfrm>
          <a:off x="0" y="4191000"/>
          <a:ext cx="6572250" cy="13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100000"/>
            </a:lnSpc>
            <a:spcBef>
              <a:spcPct val="0"/>
            </a:spcBef>
            <a:spcAft>
              <a:spcPct val="35000"/>
            </a:spcAft>
            <a:buNone/>
            <a:defRPr cap="all"/>
          </a:pPr>
          <a:r>
            <a:rPr lang="en-US" sz="3100" kern="1200"/>
            <a:t>How to be an ally</a:t>
          </a:r>
        </a:p>
      </dsp:txBody>
      <dsp:txXfrm>
        <a:off x="0" y="4191000"/>
        <a:ext cx="6572250" cy="1397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8E357-508F-407A-A174-B936233D99F5}">
      <dsp:nvSpPr>
        <dsp:cNvPr id="0" name=""/>
        <dsp:cNvSpPr/>
      </dsp:nvSpPr>
      <dsp:spPr>
        <a:xfrm>
          <a:off x="0" y="0"/>
          <a:ext cx="65722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85BE22-CC2B-42A5-833A-CB6ABEEEDC1A}">
      <dsp:nvSpPr>
        <dsp:cNvPr id="0" name=""/>
        <dsp:cNvSpPr/>
      </dsp:nvSpPr>
      <dsp:spPr>
        <a:xfrm>
          <a:off x="0" y="0"/>
          <a:ext cx="6572250" cy="13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100000"/>
            </a:lnSpc>
            <a:spcBef>
              <a:spcPct val="0"/>
            </a:spcBef>
            <a:spcAft>
              <a:spcPct val="35000"/>
            </a:spcAft>
            <a:buNone/>
            <a:defRPr cap="all"/>
          </a:pPr>
          <a:r>
            <a:rPr lang="en-US" sz="3100" kern="1200"/>
            <a:t>Protections/rights</a:t>
          </a:r>
        </a:p>
      </dsp:txBody>
      <dsp:txXfrm>
        <a:off x="0" y="0"/>
        <a:ext cx="6572250" cy="1397000"/>
      </dsp:txXfrm>
    </dsp:sp>
    <dsp:sp modelId="{1C9AE0C4-57C7-47BD-B2F0-9B0D27A077E3}">
      <dsp:nvSpPr>
        <dsp:cNvPr id="0" name=""/>
        <dsp:cNvSpPr/>
      </dsp:nvSpPr>
      <dsp:spPr>
        <a:xfrm>
          <a:off x="0" y="1397000"/>
          <a:ext cx="65722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9521DF-FD58-47B1-9A65-E8942F4357AA}">
      <dsp:nvSpPr>
        <dsp:cNvPr id="0" name=""/>
        <dsp:cNvSpPr/>
      </dsp:nvSpPr>
      <dsp:spPr>
        <a:xfrm>
          <a:off x="0" y="1397000"/>
          <a:ext cx="6572250" cy="13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100000"/>
            </a:lnSpc>
            <a:spcBef>
              <a:spcPct val="0"/>
            </a:spcBef>
            <a:spcAft>
              <a:spcPct val="35000"/>
            </a:spcAft>
            <a:buNone/>
            <a:defRPr cap="all"/>
          </a:pPr>
          <a:r>
            <a:rPr lang="en-US" sz="3100" kern="1200"/>
            <a:t>What is ABLEISM</a:t>
          </a:r>
        </a:p>
      </dsp:txBody>
      <dsp:txXfrm>
        <a:off x="0" y="1397000"/>
        <a:ext cx="6572250" cy="1397000"/>
      </dsp:txXfrm>
    </dsp:sp>
    <dsp:sp modelId="{92DBEB8F-9E42-44D3-902F-6B010FE35FBC}">
      <dsp:nvSpPr>
        <dsp:cNvPr id="0" name=""/>
        <dsp:cNvSpPr/>
      </dsp:nvSpPr>
      <dsp:spPr>
        <a:xfrm>
          <a:off x="0" y="2794000"/>
          <a:ext cx="65722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0B2DA4-F4AC-4901-9D04-0EA358DD7762}">
      <dsp:nvSpPr>
        <dsp:cNvPr id="0" name=""/>
        <dsp:cNvSpPr/>
      </dsp:nvSpPr>
      <dsp:spPr>
        <a:xfrm>
          <a:off x="0" y="2794000"/>
          <a:ext cx="6572250" cy="13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100000"/>
            </a:lnSpc>
            <a:spcBef>
              <a:spcPct val="0"/>
            </a:spcBef>
            <a:spcAft>
              <a:spcPct val="35000"/>
            </a:spcAft>
            <a:buNone/>
            <a:defRPr cap="all"/>
          </a:pPr>
          <a:r>
            <a:rPr lang="en-US" sz="3100" kern="1200"/>
            <a:t>How to request employee accommodations?</a:t>
          </a:r>
        </a:p>
      </dsp:txBody>
      <dsp:txXfrm>
        <a:off x="0" y="2794000"/>
        <a:ext cx="6572250" cy="1397000"/>
      </dsp:txXfrm>
    </dsp:sp>
    <dsp:sp modelId="{40AA48C6-EC68-4D7C-9EE4-15C25507D04D}">
      <dsp:nvSpPr>
        <dsp:cNvPr id="0" name=""/>
        <dsp:cNvSpPr/>
      </dsp:nvSpPr>
      <dsp:spPr>
        <a:xfrm>
          <a:off x="0" y="4191000"/>
          <a:ext cx="65722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4106D3-9B49-4E57-A504-BF9A0C2BC342}">
      <dsp:nvSpPr>
        <dsp:cNvPr id="0" name=""/>
        <dsp:cNvSpPr/>
      </dsp:nvSpPr>
      <dsp:spPr>
        <a:xfrm>
          <a:off x="0" y="4191000"/>
          <a:ext cx="6572250" cy="13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100000"/>
            </a:lnSpc>
            <a:spcBef>
              <a:spcPct val="0"/>
            </a:spcBef>
            <a:spcAft>
              <a:spcPct val="35000"/>
            </a:spcAft>
            <a:buNone/>
            <a:defRPr cap="all"/>
          </a:pPr>
          <a:r>
            <a:rPr lang="en-US" sz="3100" kern="1200"/>
            <a:t>How to be an ally</a:t>
          </a:r>
        </a:p>
      </dsp:txBody>
      <dsp:txXfrm>
        <a:off x="0" y="4191000"/>
        <a:ext cx="6572250" cy="1397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99A11-652E-4F39-B39E-9CBFFDEEBCBD}">
      <dsp:nvSpPr>
        <dsp:cNvPr id="0" name=""/>
        <dsp:cNvSpPr/>
      </dsp:nvSpPr>
      <dsp:spPr>
        <a:xfrm>
          <a:off x="0" y="568772"/>
          <a:ext cx="7363004" cy="104641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"Blind </a:t>
          </a:r>
          <a:r>
            <a:rPr lang="en-US" sz="2700" kern="1200">
              <a:latin typeface="Georgia" panose="02040502050405020303"/>
            </a:rPr>
            <a:t>as a bat"  </a:t>
          </a:r>
          <a:endParaRPr lang="en-US" sz="2700" kern="1200"/>
        </a:p>
      </dsp:txBody>
      <dsp:txXfrm>
        <a:off x="51082" y="619854"/>
        <a:ext cx="7260840" cy="944254"/>
      </dsp:txXfrm>
    </dsp:sp>
    <dsp:sp modelId="{64EC42CE-7390-4F32-99E2-584C9195EAD2}">
      <dsp:nvSpPr>
        <dsp:cNvPr id="0" name=""/>
        <dsp:cNvSpPr/>
      </dsp:nvSpPr>
      <dsp:spPr>
        <a:xfrm>
          <a:off x="0" y="1692951"/>
          <a:ext cx="7363004" cy="1046418"/>
        </a:xfrm>
        <a:prstGeom prst="roundRect">
          <a:avLst/>
        </a:prstGeom>
        <a:solidFill>
          <a:schemeClr val="accent5">
            <a:hueOff val="-431107"/>
            <a:satOff val="-162"/>
            <a:lumOff val="-318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"They have overcome their disability, they are so inspirational</a:t>
          </a:r>
          <a:r>
            <a:rPr lang="en-US" sz="2700" kern="1200">
              <a:latin typeface="Georgia" panose="02040502050405020303"/>
            </a:rPr>
            <a:t>."</a:t>
          </a:r>
          <a:endParaRPr lang="en-US" sz="2700" kern="1200"/>
        </a:p>
      </dsp:txBody>
      <dsp:txXfrm>
        <a:off x="51082" y="1744033"/>
        <a:ext cx="7260840" cy="944254"/>
      </dsp:txXfrm>
    </dsp:sp>
    <dsp:sp modelId="{37A0F373-6CC7-4A5B-827F-7390288A4115}">
      <dsp:nvSpPr>
        <dsp:cNvPr id="0" name=""/>
        <dsp:cNvSpPr/>
      </dsp:nvSpPr>
      <dsp:spPr>
        <a:xfrm>
          <a:off x="0" y="2817130"/>
          <a:ext cx="7363004" cy="1046418"/>
        </a:xfrm>
        <a:prstGeom prst="roundRect">
          <a:avLst/>
        </a:prstGeom>
        <a:solidFill>
          <a:schemeClr val="accent5">
            <a:hueOff val="-862213"/>
            <a:satOff val="-323"/>
            <a:lumOff val="-6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latin typeface="Georgia" panose="02040502050405020303"/>
            </a:rPr>
            <a:t>"</a:t>
          </a:r>
          <a:r>
            <a:rPr lang="en-US" sz="2700" kern="1200"/>
            <a:t>That's so lame</a:t>
          </a:r>
          <a:r>
            <a:rPr lang="en-US" sz="2700" kern="1200">
              <a:latin typeface="Georgia" panose="02040502050405020303"/>
            </a:rPr>
            <a:t>!"</a:t>
          </a:r>
          <a:endParaRPr lang="en-US" sz="2700" kern="1200"/>
        </a:p>
      </dsp:txBody>
      <dsp:txXfrm>
        <a:off x="51082" y="2868212"/>
        <a:ext cx="7260840" cy="944254"/>
      </dsp:txXfrm>
    </dsp:sp>
    <dsp:sp modelId="{D5BC15E6-ECBD-4EA3-90C1-2F2589E8E1B9}">
      <dsp:nvSpPr>
        <dsp:cNvPr id="0" name=""/>
        <dsp:cNvSpPr/>
      </dsp:nvSpPr>
      <dsp:spPr>
        <a:xfrm>
          <a:off x="0" y="3941308"/>
          <a:ext cx="7363004" cy="1046418"/>
        </a:xfrm>
        <a:prstGeom prst="roundRect">
          <a:avLst/>
        </a:prstGeom>
        <a:solidFill>
          <a:schemeClr val="accent5">
            <a:hueOff val="-1293320"/>
            <a:satOff val="-485"/>
            <a:lumOff val="-95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latin typeface="Georgia" panose="02040502050405020303"/>
            </a:rPr>
            <a:t>"</a:t>
          </a:r>
          <a:r>
            <a:rPr lang="en-US" sz="2700" kern="1200"/>
            <a:t>I'm so OCD/dyslexic/bipolar</a:t>
          </a:r>
          <a:r>
            <a:rPr lang="en-US" sz="2700" kern="1200">
              <a:latin typeface="Georgia" panose="02040502050405020303"/>
            </a:rPr>
            <a:t>."</a:t>
          </a:r>
          <a:endParaRPr lang="en-US" sz="2700" kern="1200"/>
        </a:p>
      </dsp:txBody>
      <dsp:txXfrm>
        <a:off x="51082" y="3992390"/>
        <a:ext cx="7260840" cy="944254"/>
      </dsp:txXfrm>
    </dsp:sp>
    <dsp:sp modelId="{ECD1A560-970C-42BB-AAD7-2433B567E3AB}">
      <dsp:nvSpPr>
        <dsp:cNvPr id="0" name=""/>
        <dsp:cNvSpPr/>
      </dsp:nvSpPr>
      <dsp:spPr>
        <a:xfrm>
          <a:off x="0" y="5065487"/>
          <a:ext cx="7363004" cy="1046418"/>
        </a:xfrm>
        <a:prstGeom prst="roundRect">
          <a:avLst/>
        </a:prstGeom>
        <a:solidFill>
          <a:schemeClr val="accent5">
            <a:hueOff val="-1724427"/>
            <a:satOff val="-647"/>
            <a:lumOff val="-12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latin typeface="Georgia" panose="02040502050405020303"/>
            </a:rPr>
            <a:t>"Suffers from..."</a:t>
          </a:r>
          <a:endParaRPr lang="en-US" sz="2700" kern="1200"/>
        </a:p>
      </dsp:txBody>
      <dsp:txXfrm>
        <a:off x="51082" y="5116569"/>
        <a:ext cx="7260840" cy="94425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C0C51B-8F87-4358-A2B0-78B268C118AC}" type="datetimeFigureOut">
              <a:rPr lang="en-US"/>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FB7B2-B503-4E22-A40B-5F24EB4963EC}" type="slidenum">
              <a:rPr lang="en-US"/>
              <a:t>‹#›</a:t>
            </a:fld>
            <a:endParaRPr lang="en-US"/>
          </a:p>
        </p:txBody>
      </p:sp>
    </p:spTree>
    <p:extLst>
      <p:ext uri="{BB962C8B-B14F-4D97-AF65-F5344CB8AC3E}">
        <p14:creationId xmlns:p14="http://schemas.microsoft.com/office/powerpoint/2010/main" val="2265646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8FB7B2-B503-4E22-A40B-5F24EB4963EC}" type="slidenum">
              <a:rPr lang="en-US" smtClean="0"/>
              <a:t>1</a:t>
            </a:fld>
            <a:endParaRPr lang="en-US"/>
          </a:p>
        </p:txBody>
      </p:sp>
    </p:spTree>
    <p:extLst>
      <p:ext uri="{BB962C8B-B14F-4D97-AF65-F5344CB8AC3E}">
        <p14:creationId xmlns:p14="http://schemas.microsoft.com/office/powerpoint/2010/main" val="1427022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8FB7B2-B503-4E22-A40B-5F24EB4963EC}" type="slidenum">
              <a:rPr lang="en-US"/>
              <a:t>23</a:t>
            </a:fld>
            <a:endParaRPr lang="en-US"/>
          </a:p>
        </p:txBody>
      </p:sp>
    </p:spTree>
    <p:extLst>
      <p:ext uri="{BB962C8B-B14F-4D97-AF65-F5344CB8AC3E}">
        <p14:creationId xmlns:p14="http://schemas.microsoft.com/office/powerpoint/2010/main" val="1924346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Scenarios</a:t>
            </a:r>
          </a:p>
        </p:txBody>
      </p:sp>
      <p:sp>
        <p:nvSpPr>
          <p:cNvPr id="4" name="Slide Number Placeholder 3"/>
          <p:cNvSpPr>
            <a:spLocks noGrp="1"/>
          </p:cNvSpPr>
          <p:nvPr>
            <p:ph type="sldNum" sz="quarter" idx="5"/>
          </p:nvPr>
        </p:nvSpPr>
        <p:spPr/>
        <p:txBody>
          <a:bodyPr/>
          <a:lstStyle/>
          <a:p>
            <a:fld id="{C58FB7B2-B503-4E22-A40B-5F24EB4963EC}" type="slidenum">
              <a:rPr lang="en-US"/>
              <a:t>24</a:t>
            </a:fld>
            <a:endParaRPr lang="en-US"/>
          </a:p>
        </p:txBody>
      </p:sp>
    </p:spTree>
    <p:extLst>
      <p:ext uri="{BB962C8B-B14F-4D97-AF65-F5344CB8AC3E}">
        <p14:creationId xmlns:p14="http://schemas.microsoft.com/office/powerpoint/2010/main" val="1386589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really often are microaggressions – can ask folks unmic or chat for more phrases (crazy)</a:t>
            </a:r>
          </a:p>
        </p:txBody>
      </p:sp>
      <p:sp>
        <p:nvSpPr>
          <p:cNvPr id="4" name="Slide Number Placeholder 3"/>
          <p:cNvSpPr>
            <a:spLocks noGrp="1"/>
          </p:cNvSpPr>
          <p:nvPr>
            <p:ph type="sldNum" sz="quarter" idx="5"/>
          </p:nvPr>
        </p:nvSpPr>
        <p:spPr/>
        <p:txBody>
          <a:bodyPr/>
          <a:lstStyle/>
          <a:p>
            <a:fld id="{C58FB7B2-B503-4E22-A40B-5F24EB4963EC}" type="slidenum">
              <a:rPr lang="en-US"/>
              <a:t>25</a:t>
            </a:fld>
            <a:endParaRPr lang="en-US"/>
          </a:p>
        </p:txBody>
      </p:sp>
    </p:spTree>
    <p:extLst>
      <p:ext uri="{BB962C8B-B14F-4D97-AF65-F5344CB8AC3E}">
        <p14:creationId xmlns:p14="http://schemas.microsoft.com/office/powerpoint/2010/main" val="2178394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EXTRA:</a:t>
            </a:r>
          </a:p>
          <a:p>
            <a:r>
              <a:rPr lang="en-US">
                <a:cs typeface="Calibri"/>
              </a:rPr>
              <a:t>Add speak at eye level – don't stand over someone in a wheelchair and talk down to them</a:t>
            </a:r>
          </a:p>
        </p:txBody>
      </p:sp>
      <p:sp>
        <p:nvSpPr>
          <p:cNvPr id="4" name="Slide Number Placeholder 3"/>
          <p:cNvSpPr>
            <a:spLocks noGrp="1"/>
          </p:cNvSpPr>
          <p:nvPr>
            <p:ph type="sldNum" sz="quarter" idx="5"/>
          </p:nvPr>
        </p:nvSpPr>
        <p:spPr/>
        <p:txBody>
          <a:bodyPr/>
          <a:lstStyle/>
          <a:p>
            <a:fld id="{C58FB7B2-B503-4E22-A40B-5F24EB4963EC}" type="slidenum">
              <a:rPr lang="en-US"/>
              <a:t>26</a:t>
            </a:fld>
            <a:endParaRPr lang="en-US"/>
          </a:p>
        </p:txBody>
      </p:sp>
    </p:spTree>
    <p:extLst>
      <p:ext uri="{BB962C8B-B14F-4D97-AF65-F5344CB8AC3E}">
        <p14:creationId xmlns:p14="http://schemas.microsoft.com/office/powerpoint/2010/main" val="252919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fade in types ask 2 volunteers, or folks to put in chat, or think to themselves, what the most prevalent disability types are</a:t>
            </a:r>
          </a:p>
          <a:p>
            <a:pPr marL="171450" indent="-171450">
              <a:buFont typeface="Arial"/>
              <a:buChar char="•"/>
            </a:pPr>
            <a:r>
              <a:rPr lang="en-US"/>
              <a:t>Specific learning disabilities 36%</a:t>
            </a:r>
            <a:endParaRPr lang="en-US">
              <a:cs typeface="Calibri"/>
            </a:endParaRPr>
          </a:p>
          <a:p>
            <a:pPr marL="171450" indent="-171450">
              <a:buFont typeface="Arial"/>
              <a:buChar char="•"/>
            </a:pPr>
            <a:r>
              <a:rPr lang="en-US"/>
              <a:t>ADD or ADHD (Attention deficit hyperactivity disorder) 26%</a:t>
            </a:r>
            <a:endParaRPr lang="en-US">
              <a:cs typeface="Calibri"/>
            </a:endParaRPr>
          </a:p>
          <a:p>
            <a:pPr marL="171450" indent="-171450">
              <a:buFont typeface="Arial"/>
              <a:buChar char="•"/>
            </a:pPr>
            <a:r>
              <a:rPr lang="en-US"/>
              <a:t>Mental illness/psychological or psychiatric condition 13%</a:t>
            </a:r>
            <a:endParaRPr lang="en-US">
              <a:cs typeface="Calibri"/>
            </a:endParaRPr>
          </a:p>
          <a:p>
            <a:pPr marL="171450" indent="-171450">
              <a:buFont typeface="Arial"/>
              <a:buChar char="•"/>
            </a:pPr>
            <a:r>
              <a:rPr lang="en-US"/>
              <a:t>Health impairment/condition, including chronic conditions 11%</a:t>
            </a:r>
            <a:endParaRPr lang="en-US">
              <a:cs typeface="Calibri"/>
            </a:endParaRPr>
          </a:p>
          <a:p>
            <a:r>
              <a:rPr lang="en-US"/>
              <a:t>Examples…</a:t>
            </a:r>
            <a:endParaRPr lang="en-US">
              <a:cs typeface="Calibri" panose="020F0502020204030204"/>
            </a:endParaRPr>
          </a:p>
          <a:p>
            <a:pPr marL="514350" indent="-457200">
              <a:lnSpc>
                <a:spcPct val="90000"/>
              </a:lnSpc>
              <a:spcBef>
                <a:spcPts val="1200"/>
              </a:spcBef>
              <a:spcAft>
                <a:spcPts val="200"/>
              </a:spcAft>
              <a:buFont typeface="Arial,Sans-Serif"/>
              <a:buChar char="•"/>
            </a:pPr>
            <a:r>
              <a:rPr lang="en-US"/>
              <a:t>If have room included prevalence stats: </a:t>
            </a:r>
            <a:r>
              <a:rPr lang="en-US" b="1"/>
              <a:t>1 in 5 </a:t>
            </a:r>
            <a:r>
              <a:rPr lang="en-US"/>
              <a:t>American adults (according to US Census). And only about ½ those use accommodations.</a:t>
            </a:r>
            <a:endParaRPr lang="en-US">
              <a:cs typeface="Calibri"/>
            </a:endParaRPr>
          </a:p>
          <a:p>
            <a:pPr marL="514350" indent="-457200">
              <a:lnSpc>
                <a:spcPct val="90000"/>
              </a:lnSpc>
              <a:spcBef>
                <a:spcPts val="1400"/>
              </a:spcBef>
              <a:spcAft>
                <a:spcPts val="200"/>
              </a:spcAft>
              <a:buFont typeface="Arial,Sans-Serif"/>
              <a:buChar char="•"/>
            </a:pPr>
            <a:r>
              <a:rPr lang="en-US" b="1"/>
              <a:t>1 in 10 </a:t>
            </a:r>
            <a:r>
              <a:rPr lang="en-US"/>
              <a:t>Postsecondary Students (according to NCES)</a:t>
            </a: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C58FB7B2-B503-4E22-A40B-5F24EB4963EC}" type="slidenum">
              <a:rPr lang="en-US" smtClean="0"/>
              <a:t>4</a:t>
            </a:fld>
            <a:endParaRPr lang="en-US"/>
          </a:p>
        </p:txBody>
      </p:sp>
    </p:spTree>
    <p:extLst>
      <p:ext uri="{BB962C8B-B14F-4D97-AF65-F5344CB8AC3E}">
        <p14:creationId xmlns:p14="http://schemas.microsoft.com/office/powerpoint/2010/main" val="2596894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broadened in 2008</a:t>
            </a:r>
          </a:p>
          <a:p>
            <a:r>
              <a:rPr lang="en-US">
                <a:cs typeface="Calibri"/>
              </a:rPr>
              <a:t>Brief history of disability rights – forced sterilization, institutionalization, ADA, etc. </a:t>
            </a:r>
          </a:p>
          <a:p>
            <a:r>
              <a:rPr lang="en-US">
                <a:cs typeface="Calibri"/>
              </a:rPr>
              <a:t>Lay the groundwork for what took place for us to be in a place to be able to talk about disability justice</a:t>
            </a:r>
          </a:p>
          <a:p>
            <a:r>
              <a:rPr lang="en-US">
                <a:cs typeface="Calibri"/>
              </a:rPr>
              <a:t>Talk about inequities in treatment/access to care</a:t>
            </a:r>
          </a:p>
          <a:p>
            <a:r>
              <a:rPr lang="en-US">
                <a:cs typeface="Calibri"/>
              </a:rPr>
              <a:t>Maybe also the history of disability in the academy/access to education</a:t>
            </a:r>
          </a:p>
        </p:txBody>
      </p:sp>
      <p:sp>
        <p:nvSpPr>
          <p:cNvPr id="4" name="Slide Number Placeholder 3"/>
          <p:cNvSpPr>
            <a:spLocks noGrp="1"/>
          </p:cNvSpPr>
          <p:nvPr>
            <p:ph type="sldNum" sz="quarter" idx="5"/>
          </p:nvPr>
        </p:nvSpPr>
        <p:spPr/>
        <p:txBody>
          <a:bodyPr/>
          <a:lstStyle/>
          <a:p>
            <a:fld id="{C58FB7B2-B503-4E22-A40B-5F24EB4963EC}" type="slidenum">
              <a:rPr lang="en-US"/>
              <a:t>5</a:t>
            </a:fld>
            <a:endParaRPr lang="en-US"/>
          </a:p>
        </p:txBody>
      </p:sp>
    </p:spTree>
    <p:extLst>
      <p:ext uri="{BB962C8B-B14F-4D97-AF65-F5344CB8AC3E}">
        <p14:creationId xmlns:p14="http://schemas.microsoft.com/office/powerpoint/2010/main" val="332052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Parking spaces - </a:t>
            </a:r>
          </a:p>
          <a:p>
            <a:r>
              <a:rPr lang="en-US">
                <a:cs typeface="Calibri"/>
              </a:rPr>
              <a:t>Bathrooms</a:t>
            </a:r>
          </a:p>
          <a:p>
            <a:r>
              <a:rPr lang="en-US">
                <a:cs typeface="Calibri"/>
              </a:rPr>
              <a:t>Service animals</a:t>
            </a:r>
          </a:p>
        </p:txBody>
      </p:sp>
      <p:sp>
        <p:nvSpPr>
          <p:cNvPr id="4" name="Slide Number Placeholder 3"/>
          <p:cNvSpPr>
            <a:spLocks noGrp="1"/>
          </p:cNvSpPr>
          <p:nvPr>
            <p:ph type="sldNum" sz="quarter" idx="5"/>
          </p:nvPr>
        </p:nvSpPr>
        <p:spPr/>
        <p:txBody>
          <a:bodyPr/>
          <a:lstStyle/>
          <a:p>
            <a:fld id="{C58FB7B2-B503-4E22-A40B-5F24EB4963EC}" type="slidenum">
              <a:rPr lang="en-US"/>
              <a:t>6</a:t>
            </a:fld>
            <a:endParaRPr lang="en-US"/>
          </a:p>
        </p:txBody>
      </p:sp>
    </p:spTree>
    <p:extLst>
      <p:ext uri="{BB962C8B-B14F-4D97-AF65-F5344CB8AC3E}">
        <p14:creationId xmlns:p14="http://schemas.microsoft.com/office/powerpoint/2010/main" val="1927123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9424" indent="-329424">
              <a:lnSpc>
                <a:spcPct val="90000"/>
              </a:lnSpc>
              <a:spcBef>
                <a:spcPts val="2306"/>
              </a:spcBef>
              <a:buFont typeface="Courier New,monospace"/>
              <a:buChar char="o"/>
            </a:pPr>
            <a:r>
              <a:rPr lang="en-US"/>
              <a:t>Children with disabilities wouldn't have support, engagement, and access in K-12. Adults with disabilities wouldn't have access in college.</a:t>
            </a:r>
          </a:p>
          <a:p>
            <a:pPr marL="329424" indent="-329424">
              <a:lnSpc>
                <a:spcPct val="90000"/>
              </a:lnSpc>
              <a:spcBef>
                <a:spcPts val="2306"/>
              </a:spcBef>
              <a:buFont typeface="Courier New,monospace"/>
              <a:buChar char="o"/>
            </a:pPr>
            <a:endParaRPr lang="en-US"/>
          </a:p>
          <a:p>
            <a:pPr marL="329424" indent="-329424">
              <a:lnSpc>
                <a:spcPct val="90000"/>
              </a:lnSpc>
              <a:spcBef>
                <a:spcPts val="2306"/>
              </a:spcBef>
              <a:buFont typeface="Courier New,monospace"/>
              <a:buChar char="o"/>
            </a:pPr>
            <a:r>
              <a:rPr lang="en-US"/>
              <a:t>Restaurants and public life wouldn't be designed for all </a:t>
            </a:r>
          </a:p>
          <a:p>
            <a:pPr marL="329424" indent="-329424">
              <a:lnSpc>
                <a:spcPct val="90000"/>
              </a:lnSpc>
              <a:spcBef>
                <a:spcPts val="2306"/>
              </a:spcBef>
              <a:buFont typeface="Courier New,monospace"/>
              <a:buChar char="o"/>
            </a:pPr>
            <a:endParaRPr lang="en-US"/>
          </a:p>
          <a:p>
            <a:pPr marL="329424" indent="-329424">
              <a:lnSpc>
                <a:spcPct val="90000"/>
              </a:lnSpc>
              <a:spcBef>
                <a:spcPts val="2306"/>
              </a:spcBef>
              <a:buFont typeface="Courier New,monospace"/>
              <a:buChar char="o"/>
            </a:pPr>
            <a:r>
              <a:rPr lang="en-US"/>
              <a:t>Workplace inequality for those with disabilities or those who acquire a disability </a:t>
            </a:r>
            <a:r>
              <a:rPr lang="en-US">
                <a:cs typeface="Calibri"/>
              </a:rPr>
              <a:t>-Educational equality- Public Accommodation – Workplace </a:t>
            </a:r>
            <a:r>
              <a:rPr lang="en-US" err="1">
                <a:cs typeface="Calibri"/>
              </a:rPr>
              <a:t>accomodation</a:t>
            </a:r>
            <a:r>
              <a:rPr lang="en-US">
                <a:cs typeface="Calibri"/>
              </a:rPr>
              <a:t>- </a:t>
            </a:r>
            <a:endParaRPr lang="en-US"/>
          </a:p>
          <a:p>
            <a:r>
              <a:rPr lang="en-US">
                <a:cs typeface="Calibri"/>
              </a:rPr>
              <a:t>*No special education</a:t>
            </a:r>
            <a:endParaRPr lang="en-US"/>
          </a:p>
          <a:p>
            <a:r>
              <a:rPr lang="en-US">
                <a:cs typeface="Calibri"/>
              </a:rPr>
              <a:t>*Wheelchair ramps vs. Stairs story - </a:t>
            </a:r>
          </a:p>
          <a:p>
            <a:r>
              <a:rPr lang="en-US">
                <a:cs typeface="Calibri"/>
              </a:rPr>
              <a:t>*Disability stigma is a real thing that often is talked about in employment;</a:t>
            </a:r>
            <a:r>
              <a:rPr lang="en-US"/>
              <a:t> no requirement to not discriminate, no requirement to accommodate</a:t>
            </a:r>
            <a:endParaRPr lang="en-US">
              <a:cs typeface="Calibri"/>
            </a:endParaRPr>
          </a:p>
          <a:p>
            <a:r>
              <a:rPr lang="en-US">
                <a:cs typeface="Calibri"/>
              </a:rPr>
              <a:t>-before ADA folks had to pay for their own interpreters, they had to have resources or social connections to the supports they needed. </a:t>
            </a:r>
          </a:p>
          <a:p>
            <a:endParaRPr lang="en-US"/>
          </a:p>
        </p:txBody>
      </p:sp>
      <p:sp>
        <p:nvSpPr>
          <p:cNvPr id="4" name="Slide Number Placeholder 3"/>
          <p:cNvSpPr>
            <a:spLocks noGrp="1"/>
          </p:cNvSpPr>
          <p:nvPr>
            <p:ph type="sldNum" sz="quarter" idx="5"/>
          </p:nvPr>
        </p:nvSpPr>
        <p:spPr/>
        <p:txBody>
          <a:bodyPr/>
          <a:lstStyle/>
          <a:p>
            <a:fld id="{C58FB7B2-B503-4E22-A40B-5F24EB4963EC}" type="slidenum">
              <a:rPr lang="en-US" smtClean="0"/>
              <a:t>9</a:t>
            </a:fld>
            <a:endParaRPr lang="en-US"/>
          </a:p>
        </p:txBody>
      </p:sp>
    </p:spTree>
    <p:extLst>
      <p:ext uri="{BB962C8B-B14F-4D97-AF65-F5344CB8AC3E}">
        <p14:creationId xmlns:p14="http://schemas.microsoft.com/office/powerpoint/2010/main" val="195997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145da6aaf6f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145da6aaf6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Discrimination – from folks who don't believe they should have to adhere to ADA, or assuming that people with disabilities are dangerous</a:t>
            </a:r>
          </a:p>
          <a:p>
            <a:r>
              <a:rPr lang="en-US">
                <a:cs typeface="Calibri"/>
              </a:rPr>
              <a:t>*These barriers may connect back to the ableism (Slide 8) or </a:t>
            </a:r>
            <a:r>
              <a:rPr lang="en-US" err="1">
                <a:cs typeface="Calibri"/>
              </a:rPr>
              <a:t>microagressions</a:t>
            </a:r>
            <a:r>
              <a:rPr lang="en-US">
                <a:cs typeface="Calibri"/>
              </a:rPr>
              <a:t> presented</a:t>
            </a:r>
          </a:p>
          <a:p>
            <a:r>
              <a:rPr lang="en-US">
                <a:cs typeface="Calibri"/>
              </a:rPr>
              <a:t>Ex.  Classroom design</a:t>
            </a:r>
          </a:p>
          <a:p>
            <a:r>
              <a:rPr lang="en-US">
                <a:cs typeface="Calibri"/>
              </a:rPr>
              <a:t>\Listen to every person. How do they want to engage with you?</a:t>
            </a:r>
          </a:p>
        </p:txBody>
      </p:sp>
      <p:sp>
        <p:nvSpPr>
          <p:cNvPr id="4" name="Slide Number Placeholder 3"/>
          <p:cNvSpPr>
            <a:spLocks noGrp="1"/>
          </p:cNvSpPr>
          <p:nvPr>
            <p:ph type="sldNum" sz="quarter" idx="5"/>
          </p:nvPr>
        </p:nvSpPr>
        <p:spPr/>
        <p:txBody>
          <a:bodyPr/>
          <a:lstStyle/>
          <a:p>
            <a:fld id="{C58FB7B2-B503-4E22-A40B-5F24EB4963EC}" type="slidenum">
              <a:rPr lang="en-US"/>
              <a:t>11</a:t>
            </a:fld>
            <a:endParaRPr lang="en-US"/>
          </a:p>
        </p:txBody>
      </p:sp>
    </p:spTree>
    <p:extLst>
      <p:ext uri="{BB962C8B-B14F-4D97-AF65-F5344CB8AC3E}">
        <p14:creationId xmlns:p14="http://schemas.microsoft.com/office/powerpoint/2010/main" val="2968099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Put all forms in CANVAS </a:t>
            </a:r>
          </a:p>
        </p:txBody>
      </p:sp>
      <p:sp>
        <p:nvSpPr>
          <p:cNvPr id="4" name="Slide Number Placeholder 3"/>
          <p:cNvSpPr>
            <a:spLocks noGrp="1"/>
          </p:cNvSpPr>
          <p:nvPr>
            <p:ph type="sldNum" sz="quarter" idx="5"/>
          </p:nvPr>
        </p:nvSpPr>
        <p:spPr/>
        <p:txBody>
          <a:bodyPr/>
          <a:lstStyle/>
          <a:p>
            <a:fld id="{C58FB7B2-B503-4E22-A40B-5F24EB4963EC}" type="slidenum">
              <a:rPr lang="en-US"/>
              <a:t>17</a:t>
            </a:fld>
            <a:endParaRPr lang="en-US"/>
          </a:p>
        </p:txBody>
      </p:sp>
    </p:spTree>
    <p:extLst>
      <p:ext uri="{BB962C8B-B14F-4D97-AF65-F5344CB8AC3E}">
        <p14:creationId xmlns:p14="http://schemas.microsoft.com/office/powerpoint/2010/main" val="3812100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 happens when we think on the forefront about what populations are excluded from design. What does this look like?</a:t>
            </a:r>
            <a:endParaRPr lang="en-US"/>
          </a:p>
        </p:txBody>
      </p:sp>
      <p:sp>
        <p:nvSpPr>
          <p:cNvPr id="4" name="Slide Number Placeholder 3"/>
          <p:cNvSpPr>
            <a:spLocks noGrp="1"/>
          </p:cNvSpPr>
          <p:nvPr>
            <p:ph type="sldNum" sz="quarter" idx="5"/>
          </p:nvPr>
        </p:nvSpPr>
        <p:spPr/>
        <p:txBody>
          <a:bodyPr/>
          <a:lstStyle/>
          <a:p>
            <a:fld id="{C58FB7B2-B503-4E22-A40B-5F24EB4963EC}" type="slidenum">
              <a:rPr lang="en-US"/>
              <a:t>22</a:t>
            </a:fld>
            <a:endParaRPr lang="en-US"/>
          </a:p>
        </p:txBody>
      </p:sp>
    </p:spTree>
    <p:extLst>
      <p:ext uri="{BB962C8B-B14F-4D97-AF65-F5344CB8AC3E}">
        <p14:creationId xmlns:p14="http://schemas.microsoft.com/office/powerpoint/2010/main" val="410784898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18.png"/><Relationship Id="rId9"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2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26.png"/><Relationship Id="rId9"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26.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4.png"/><Relationship Id="rId4" Type="http://schemas.openxmlformats.org/officeDocument/2006/relationships/image" Target="../media/image18.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18.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28.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bit.ly/2TtBDfr" TargetMode="External"/><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15.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10.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D91B805F-FF0F-4BAA-A3A3-E4F945D687F8}" type="datetimeFigureOut">
              <a:rPr lang="en-US" dirty="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a:p>
        </p:txBody>
      </p:sp>
    </p:spTree>
    <p:extLst>
      <p:ext uri="{BB962C8B-B14F-4D97-AF65-F5344CB8AC3E}">
        <p14:creationId xmlns:p14="http://schemas.microsoft.com/office/powerpoint/2010/main" val="276993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0B5C51-60B3-48EF-AA78-DB950F30DBA2}" type="datetimeFigureOut">
              <a:rPr lang="en-US" dirty="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13124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5D676B-6E73-4E3B-A9B3-4966DB9B52A5}" type="datetimeFigureOut">
              <a:rPr lang="en-US" dirty="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676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31000"/>
          </a:blip>
          <a:srcRect t="34167"/>
          <a:stretch/>
        </p:blipFill>
        <p:spPr>
          <a:xfrm>
            <a:off x="-96567" y="2362199"/>
            <a:ext cx="9224533" cy="4551700"/>
          </a:xfrm>
          <a:prstGeom prst="rect">
            <a:avLst/>
          </a:prstGeom>
          <a:noFill/>
          <a:ln>
            <a:noFill/>
          </a:ln>
        </p:spPr>
      </p:pic>
      <p:pic>
        <p:nvPicPr>
          <p:cNvPr id="10" name="Google Shape;10;p2"/>
          <p:cNvPicPr preferRelativeResize="0"/>
          <p:nvPr/>
        </p:nvPicPr>
        <p:blipFill rotWithShape="1">
          <a:blip r:embed="rId2">
            <a:alphaModFix amt="31000"/>
          </a:blip>
          <a:srcRect b="71614"/>
          <a:stretch/>
        </p:blipFill>
        <p:spPr>
          <a:xfrm>
            <a:off x="3047934" y="-66535"/>
            <a:ext cx="9224533" cy="1962569"/>
          </a:xfrm>
          <a:prstGeom prst="rect">
            <a:avLst/>
          </a:prstGeom>
          <a:noFill/>
          <a:ln>
            <a:noFill/>
          </a:ln>
        </p:spPr>
      </p:pic>
      <p:pic>
        <p:nvPicPr>
          <p:cNvPr id="11" name="Google Shape;11;p2"/>
          <p:cNvPicPr preferRelativeResize="0"/>
          <p:nvPr/>
        </p:nvPicPr>
        <p:blipFill rotWithShape="1">
          <a:blip r:embed="rId3">
            <a:alphaModFix amt="75000"/>
          </a:blip>
          <a:srcRect/>
          <a:stretch/>
        </p:blipFill>
        <p:spPr>
          <a:xfrm rot="8953326">
            <a:off x="-650318" y="-349571"/>
            <a:ext cx="1721299" cy="1721292"/>
          </a:xfrm>
          <a:prstGeom prst="rect">
            <a:avLst/>
          </a:prstGeom>
          <a:noFill/>
          <a:ln>
            <a:noFill/>
          </a:ln>
        </p:spPr>
      </p:pic>
      <p:pic>
        <p:nvPicPr>
          <p:cNvPr id="12" name="Google Shape;12;p2"/>
          <p:cNvPicPr preferRelativeResize="0"/>
          <p:nvPr/>
        </p:nvPicPr>
        <p:blipFill rotWithShape="1">
          <a:blip r:embed="rId4">
            <a:alphaModFix amt="69000"/>
          </a:blip>
          <a:srcRect/>
          <a:stretch/>
        </p:blipFill>
        <p:spPr>
          <a:xfrm rot="21112876">
            <a:off x="5102385" y="5907929"/>
            <a:ext cx="1734939" cy="1734939"/>
          </a:xfrm>
          <a:prstGeom prst="rect">
            <a:avLst/>
          </a:prstGeom>
          <a:noFill/>
          <a:ln>
            <a:noFill/>
          </a:ln>
        </p:spPr>
      </p:pic>
      <p:pic>
        <p:nvPicPr>
          <p:cNvPr id="13" name="Google Shape;13;p2"/>
          <p:cNvPicPr preferRelativeResize="0"/>
          <p:nvPr/>
        </p:nvPicPr>
        <p:blipFill rotWithShape="1">
          <a:blip r:embed="rId5">
            <a:alphaModFix amt="66000"/>
          </a:blip>
          <a:srcRect/>
          <a:stretch/>
        </p:blipFill>
        <p:spPr>
          <a:xfrm rot="21112888">
            <a:off x="4920107" y="572666"/>
            <a:ext cx="845056" cy="845063"/>
          </a:xfrm>
          <a:prstGeom prst="rect">
            <a:avLst/>
          </a:prstGeom>
          <a:noFill/>
          <a:ln>
            <a:noFill/>
          </a:ln>
        </p:spPr>
      </p:pic>
      <p:pic>
        <p:nvPicPr>
          <p:cNvPr id="14" name="Google Shape;14;p2"/>
          <p:cNvPicPr preferRelativeResize="0"/>
          <p:nvPr/>
        </p:nvPicPr>
        <p:blipFill rotWithShape="1">
          <a:blip r:embed="rId4">
            <a:alphaModFix amt="69000"/>
          </a:blip>
          <a:srcRect/>
          <a:stretch/>
        </p:blipFill>
        <p:spPr>
          <a:xfrm rot="21112877">
            <a:off x="11253386" y="5726773"/>
            <a:ext cx="1295937" cy="1295937"/>
          </a:xfrm>
          <a:prstGeom prst="rect">
            <a:avLst/>
          </a:prstGeom>
          <a:noFill/>
          <a:ln>
            <a:noFill/>
          </a:ln>
        </p:spPr>
      </p:pic>
      <p:sp>
        <p:nvSpPr>
          <p:cNvPr id="15" name="Google Shape;15;p2"/>
          <p:cNvSpPr txBox="1">
            <a:spLocks noGrp="1"/>
          </p:cNvSpPr>
          <p:nvPr>
            <p:ph type="ctrTitle"/>
          </p:nvPr>
        </p:nvSpPr>
        <p:spPr>
          <a:xfrm>
            <a:off x="950800" y="1325167"/>
            <a:ext cx="6201600" cy="3183600"/>
          </a:xfrm>
          <a:prstGeom prst="rect">
            <a:avLst/>
          </a:prstGeom>
        </p:spPr>
        <p:txBody>
          <a:bodyPr spcFirstLastPara="1" wrap="square" lIns="91425" tIns="91425" rIns="91425" bIns="91425" anchor="ctr" anchorCtr="0">
            <a:noAutofit/>
          </a:bodyPr>
          <a:lstStyle>
            <a:lvl1pPr lvl="0" algn="l">
              <a:lnSpc>
                <a:spcPct val="80000"/>
              </a:lnSpc>
              <a:spcBef>
                <a:spcPts val="0"/>
              </a:spcBef>
              <a:spcAft>
                <a:spcPts val="0"/>
              </a:spcAft>
              <a:buSzPts val="5200"/>
              <a:buNone/>
              <a:defRPr sz="7066"/>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subTitle" idx="1"/>
          </p:nvPr>
        </p:nvSpPr>
        <p:spPr>
          <a:xfrm>
            <a:off x="950800" y="4898433"/>
            <a:ext cx="6201600" cy="634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mt="31000"/>
          </a:blip>
          <a:srcRect t="34167"/>
          <a:stretch/>
        </p:blipFill>
        <p:spPr>
          <a:xfrm rot="10800000">
            <a:off x="3077900" y="-66535"/>
            <a:ext cx="9224533" cy="4551700"/>
          </a:xfrm>
          <a:prstGeom prst="rect">
            <a:avLst/>
          </a:prstGeom>
          <a:noFill/>
          <a:ln>
            <a:noFill/>
          </a:ln>
        </p:spPr>
      </p:pic>
      <p:pic>
        <p:nvPicPr>
          <p:cNvPr id="19" name="Google Shape;19;p3"/>
          <p:cNvPicPr preferRelativeResize="0"/>
          <p:nvPr/>
        </p:nvPicPr>
        <p:blipFill rotWithShape="1">
          <a:blip r:embed="rId2">
            <a:alphaModFix amt="31000"/>
          </a:blip>
          <a:srcRect b="71614"/>
          <a:stretch/>
        </p:blipFill>
        <p:spPr>
          <a:xfrm rot="10800000">
            <a:off x="0" y="5018064"/>
            <a:ext cx="9224533" cy="1962569"/>
          </a:xfrm>
          <a:prstGeom prst="rect">
            <a:avLst/>
          </a:prstGeom>
          <a:noFill/>
          <a:ln>
            <a:noFill/>
          </a:ln>
        </p:spPr>
      </p:pic>
      <p:pic>
        <p:nvPicPr>
          <p:cNvPr id="20" name="Google Shape;20;p3"/>
          <p:cNvPicPr preferRelativeResize="0"/>
          <p:nvPr/>
        </p:nvPicPr>
        <p:blipFill rotWithShape="1">
          <a:blip r:embed="rId3">
            <a:alphaModFix amt="75000"/>
          </a:blip>
          <a:srcRect/>
          <a:stretch/>
        </p:blipFill>
        <p:spPr>
          <a:xfrm rot="6847917">
            <a:off x="405515" y="180257"/>
            <a:ext cx="1535501" cy="1535481"/>
          </a:xfrm>
          <a:prstGeom prst="rect">
            <a:avLst/>
          </a:prstGeom>
          <a:noFill/>
          <a:ln>
            <a:noFill/>
          </a:ln>
        </p:spPr>
      </p:pic>
      <p:pic>
        <p:nvPicPr>
          <p:cNvPr id="21" name="Google Shape;21;p3"/>
          <p:cNvPicPr preferRelativeResize="0"/>
          <p:nvPr/>
        </p:nvPicPr>
        <p:blipFill rotWithShape="1">
          <a:blip r:embed="rId4">
            <a:alphaModFix amt="84000"/>
          </a:blip>
          <a:srcRect/>
          <a:stretch/>
        </p:blipFill>
        <p:spPr>
          <a:xfrm rot="21112889">
            <a:off x="3698874" y="5969944"/>
            <a:ext cx="1324871" cy="1324845"/>
          </a:xfrm>
          <a:prstGeom prst="rect">
            <a:avLst/>
          </a:prstGeom>
          <a:noFill/>
          <a:ln>
            <a:noFill/>
          </a:ln>
        </p:spPr>
      </p:pic>
      <p:pic>
        <p:nvPicPr>
          <p:cNvPr id="22" name="Google Shape;22;p3"/>
          <p:cNvPicPr preferRelativeResize="0"/>
          <p:nvPr/>
        </p:nvPicPr>
        <p:blipFill rotWithShape="1">
          <a:blip r:embed="rId5">
            <a:alphaModFix amt="60000"/>
          </a:blip>
          <a:srcRect/>
          <a:stretch/>
        </p:blipFill>
        <p:spPr>
          <a:xfrm rot="21112883">
            <a:off x="281573" y="5405793"/>
            <a:ext cx="297603" cy="297604"/>
          </a:xfrm>
          <a:prstGeom prst="rect">
            <a:avLst/>
          </a:prstGeom>
          <a:noFill/>
          <a:ln>
            <a:noFill/>
          </a:ln>
        </p:spPr>
      </p:pic>
      <p:sp>
        <p:nvSpPr>
          <p:cNvPr id="23" name="Google Shape;23;p3"/>
          <p:cNvSpPr txBox="1">
            <a:spLocks noGrp="1"/>
          </p:cNvSpPr>
          <p:nvPr>
            <p:ph type="title"/>
          </p:nvPr>
        </p:nvSpPr>
        <p:spPr>
          <a:xfrm>
            <a:off x="960000" y="3472767"/>
            <a:ext cx="47976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solidFill>
                  <a:schemeClr val="lt2"/>
                </a:solidFill>
              </a:defRPr>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24" name="Google Shape;24;p3"/>
          <p:cNvSpPr txBox="1">
            <a:spLocks noGrp="1"/>
          </p:cNvSpPr>
          <p:nvPr>
            <p:ph type="title" idx="2" hasCustomPrompt="1"/>
          </p:nvPr>
        </p:nvSpPr>
        <p:spPr>
          <a:xfrm>
            <a:off x="2524200" y="2165033"/>
            <a:ext cx="1669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667">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5" name="Google Shape;25;p3"/>
          <p:cNvSpPr txBox="1">
            <a:spLocks noGrp="1"/>
          </p:cNvSpPr>
          <p:nvPr>
            <p:ph type="subTitle" idx="1"/>
          </p:nvPr>
        </p:nvSpPr>
        <p:spPr>
          <a:xfrm>
            <a:off x="960000" y="4595167"/>
            <a:ext cx="4797600" cy="6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mt="38000"/>
          </a:blip>
          <a:srcRect t="37942"/>
          <a:stretch/>
        </p:blipFill>
        <p:spPr>
          <a:xfrm>
            <a:off x="-484734" y="736266"/>
            <a:ext cx="13161499" cy="6121739"/>
          </a:xfrm>
          <a:prstGeom prst="rect">
            <a:avLst/>
          </a:prstGeom>
          <a:noFill/>
          <a:ln>
            <a:noFill/>
          </a:ln>
        </p:spPr>
      </p:pic>
      <p:pic>
        <p:nvPicPr>
          <p:cNvPr id="28" name="Google Shape;28;p4"/>
          <p:cNvPicPr preferRelativeResize="0"/>
          <p:nvPr/>
        </p:nvPicPr>
        <p:blipFill rotWithShape="1">
          <a:blip r:embed="rId3">
            <a:alphaModFix amt="58000"/>
          </a:blip>
          <a:srcRect/>
          <a:stretch/>
        </p:blipFill>
        <p:spPr>
          <a:xfrm rot="21112868">
            <a:off x="10799392" y="5485241"/>
            <a:ext cx="1878413" cy="1878443"/>
          </a:xfrm>
          <a:prstGeom prst="rect">
            <a:avLst/>
          </a:prstGeom>
          <a:noFill/>
          <a:ln>
            <a:noFill/>
          </a:ln>
        </p:spPr>
      </p:pic>
      <p:pic>
        <p:nvPicPr>
          <p:cNvPr id="29" name="Google Shape;29;p4"/>
          <p:cNvPicPr preferRelativeResize="0"/>
          <p:nvPr/>
        </p:nvPicPr>
        <p:blipFill rotWithShape="1">
          <a:blip r:embed="rId4">
            <a:alphaModFix amt="66000"/>
          </a:blip>
          <a:srcRect/>
          <a:stretch/>
        </p:blipFill>
        <p:spPr>
          <a:xfrm rot="21112894">
            <a:off x="-1089411" y="-739124"/>
            <a:ext cx="2624217" cy="2624211"/>
          </a:xfrm>
          <a:prstGeom prst="rect">
            <a:avLst/>
          </a:prstGeom>
          <a:noFill/>
          <a:ln>
            <a:noFill/>
          </a:ln>
        </p:spPr>
      </p:pic>
      <p:sp>
        <p:nvSpPr>
          <p:cNvPr id="30" name="Google Shape;30;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 name="Google Shape;31;p4"/>
          <p:cNvSpPr txBox="1">
            <a:spLocks noGrp="1"/>
          </p:cNvSpPr>
          <p:nvPr>
            <p:ph type="body" idx="1"/>
          </p:nvPr>
        </p:nvSpPr>
        <p:spPr>
          <a:xfrm>
            <a:off x="2886400" y="1621000"/>
            <a:ext cx="6419200" cy="45176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chemeClr val="lt2"/>
              </a:buClr>
              <a:buSzPts val="1200"/>
              <a:buChar char="●"/>
              <a:defRPr/>
            </a:lvl1pPr>
            <a:lvl2pPr marL="1219170" lvl="1" indent="-406390" rtl="0">
              <a:lnSpc>
                <a:spcPct val="115000"/>
              </a:lnSpc>
              <a:spcBef>
                <a:spcPts val="667"/>
              </a:spcBef>
              <a:spcAft>
                <a:spcPts val="0"/>
              </a:spcAft>
              <a:buSzPts val="1200"/>
              <a:buFont typeface="Roboto Condensed Light"/>
              <a:buChar char="○"/>
              <a:defRPr/>
            </a:lvl2pPr>
            <a:lvl3pPr marL="1828754" lvl="2" indent="-406390" rtl="0">
              <a:lnSpc>
                <a:spcPct val="115000"/>
              </a:lnSpc>
              <a:spcBef>
                <a:spcPts val="2133"/>
              </a:spcBef>
              <a:spcAft>
                <a:spcPts val="0"/>
              </a:spcAft>
              <a:buSzPts val="1200"/>
              <a:buFont typeface="Roboto Condensed Light"/>
              <a:buChar char="■"/>
              <a:defRPr/>
            </a:lvl3pPr>
            <a:lvl4pPr marL="2438339" lvl="3" indent="-406390" rtl="0">
              <a:lnSpc>
                <a:spcPct val="115000"/>
              </a:lnSpc>
              <a:spcBef>
                <a:spcPts val="2133"/>
              </a:spcBef>
              <a:spcAft>
                <a:spcPts val="0"/>
              </a:spcAft>
              <a:buSzPts val="1200"/>
              <a:buFont typeface="Roboto Condensed Light"/>
              <a:buChar char="●"/>
              <a:defRPr/>
            </a:lvl4pPr>
            <a:lvl5pPr marL="3047924" lvl="4" indent="-406390" rtl="0">
              <a:lnSpc>
                <a:spcPct val="115000"/>
              </a:lnSpc>
              <a:spcBef>
                <a:spcPts val="2133"/>
              </a:spcBef>
              <a:spcAft>
                <a:spcPts val="0"/>
              </a:spcAft>
              <a:buSzPts val="1200"/>
              <a:buFont typeface="Roboto Condensed Light"/>
              <a:buChar char="○"/>
              <a:defRPr/>
            </a:lvl5pPr>
            <a:lvl6pPr marL="3657509" lvl="5" indent="-406390" rtl="0">
              <a:lnSpc>
                <a:spcPct val="115000"/>
              </a:lnSpc>
              <a:spcBef>
                <a:spcPts val="2133"/>
              </a:spcBef>
              <a:spcAft>
                <a:spcPts val="0"/>
              </a:spcAft>
              <a:buSzPts val="1200"/>
              <a:buFont typeface="Roboto Condensed Light"/>
              <a:buChar char="■"/>
              <a:defRPr/>
            </a:lvl6pPr>
            <a:lvl7pPr marL="4267093" lvl="6" indent="-406390" rtl="0">
              <a:lnSpc>
                <a:spcPct val="115000"/>
              </a:lnSpc>
              <a:spcBef>
                <a:spcPts val="2133"/>
              </a:spcBef>
              <a:spcAft>
                <a:spcPts val="0"/>
              </a:spcAft>
              <a:buSzPts val="1200"/>
              <a:buFont typeface="Roboto Condensed Light"/>
              <a:buChar char="●"/>
              <a:defRPr/>
            </a:lvl7pPr>
            <a:lvl8pPr marL="4876678" lvl="7" indent="-406390" rtl="0">
              <a:lnSpc>
                <a:spcPct val="115000"/>
              </a:lnSpc>
              <a:spcBef>
                <a:spcPts val="2133"/>
              </a:spcBef>
              <a:spcAft>
                <a:spcPts val="0"/>
              </a:spcAft>
              <a:buSzPts val="1200"/>
              <a:buFont typeface="Roboto Condensed Light"/>
              <a:buChar char="○"/>
              <a:defRPr/>
            </a:lvl8pPr>
            <a:lvl9pPr marL="5486263" lvl="8" indent="-406390" rtl="0">
              <a:lnSpc>
                <a:spcPct val="115000"/>
              </a:lnSpc>
              <a:spcBef>
                <a:spcPts val="2133"/>
              </a:spcBef>
              <a:spcAft>
                <a:spcPts val="2133"/>
              </a:spcAft>
              <a:buSzPts val="1200"/>
              <a:buFont typeface="Roboto Condensed Light"/>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mt="38000"/>
          </a:blip>
          <a:srcRect t="37942"/>
          <a:stretch/>
        </p:blipFill>
        <p:spPr>
          <a:xfrm rot="10800000" flipH="1">
            <a:off x="-484734" y="0"/>
            <a:ext cx="13161499" cy="6121739"/>
          </a:xfrm>
          <a:prstGeom prst="rect">
            <a:avLst/>
          </a:prstGeom>
          <a:noFill/>
          <a:ln>
            <a:noFill/>
          </a:ln>
        </p:spPr>
      </p:pic>
      <p:pic>
        <p:nvPicPr>
          <p:cNvPr id="34" name="Google Shape;34;p5"/>
          <p:cNvPicPr preferRelativeResize="0"/>
          <p:nvPr/>
        </p:nvPicPr>
        <p:blipFill>
          <a:blip r:embed="rId3">
            <a:alphaModFix amt="62000"/>
          </a:blip>
          <a:stretch>
            <a:fillRect/>
          </a:stretch>
        </p:blipFill>
        <p:spPr>
          <a:xfrm rot="17083850">
            <a:off x="-458442" y="5422456"/>
            <a:ext cx="1898653" cy="1898653"/>
          </a:xfrm>
          <a:prstGeom prst="rect">
            <a:avLst/>
          </a:prstGeom>
          <a:noFill/>
          <a:ln>
            <a:noFill/>
          </a:ln>
        </p:spPr>
      </p:pic>
      <p:pic>
        <p:nvPicPr>
          <p:cNvPr id="35" name="Google Shape;35;p5"/>
          <p:cNvPicPr preferRelativeResize="0"/>
          <p:nvPr/>
        </p:nvPicPr>
        <p:blipFill rotWithShape="1">
          <a:blip r:embed="rId4">
            <a:alphaModFix amt="57000"/>
          </a:blip>
          <a:srcRect/>
          <a:stretch/>
        </p:blipFill>
        <p:spPr>
          <a:xfrm rot="487126" flipH="1">
            <a:off x="11320300" y="672444"/>
            <a:ext cx="1205649" cy="1205657"/>
          </a:xfrm>
          <a:prstGeom prst="rect">
            <a:avLst/>
          </a:prstGeom>
          <a:noFill/>
          <a:ln>
            <a:noFill/>
          </a:ln>
        </p:spPr>
      </p:pic>
      <p:pic>
        <p:nvPicPr>
          <p:cNvPr id="36" name="Google Shape;36;p5"/>
          <p:cNvPicPr preferRelativeResize="0"/>
          <p:nvPr/>
        </p:nvPicPr>
        <p:blipFill rotWithShape="1">
          <a:blip r:embed="rId5">
            <a:alphaModFix amt="66000"/>
          </a:blip>
          <a:srcRect/>
          <a:stretch/>
        </p:blipFill>
        <p:spPr>
          <a:xfrm rot="487156" flipH="1">
            <a:off x="147792" y="5501908"/>
            <a:ext cx="845027" cy="845089"/>
          </a:xfrm>
          <a:prstGeom prst="rect">
            <a:avLst/>
          </a:prstGeom>
          <a:noFill/>
          <a:ln>
            <a:noFill/>
          </a:ln>
        </p:spPr>
      </p:pic>
      <p:pic>
        <p:nvPicPr>
          <p:cNvPr id="37" name="Google Shape;37;p5"/>
          <p:cNvPicPr preferRelativeResize="0"/>
          <p:nvPr/>
        </p:nvPicPr>
        <p:blipFill rotWithShape="1">
          <a:blip r:embed="rId6">
            <a:alphaModFix amt="28000"/>
          </a:blip>
          <a:srcRect/>
          <a:stretch/>
        </p:blipFill>
        <p:spPr>
          <a:xfrm rot="12472505">
            <a:off x="11023719" y="-252703"/>
            <a:ext cx="1636459" cy="1636460"/>
          </a:xfrm>
          <a:prstGeom prst="rect">
            <a:avLst/>
          </a:prstGeom>
          <a:noFill/>
          <a:ln>
            <a:noFill/>
          </a:ln>
        </p:spPr>
      </p:pic>
      <p:sp>
        <p:nvSpPr>
          <p:cNvPr id="38" name="Google Shape;38;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 name="Google Shape;39;p5"/>
          <p:cNvSpPr txBox="1">
            <a:spLocks noGrp="1"/>
          </p:cNvSpPr>
          <p:nvPr>
            <p:ph type="title" idx="2"/>
          </p:nvPr>
        </p:nvSpPr>
        <p:spPr>
          <a:xfrm>
            <a:off x="2049900" y="3918533"/>
            <a:ext cx="3656800" cy="59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 name="Google Shape;40;p5"/>
          <p:cNvSpPr txBox="1">
            <a:spLocks noGrp="1"/>
          </p:cNvSpPr>
          <p:nvPr>
            <p:ph type="title" idx="3"/>
          </p:nvPr>
        </p:nvSpPr>
        <p:spPr>
          <a:xfrm>
            <a:off x="6485299" y="3918533"/>
            <a:ext cx="3656800" cy="59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1" name="Google Shape;41;p5"/>
          <p:cNvSpPr txBox="1">
            <a:spLocks noGrp="1"/>
          </p:cNvSpPr>
          <p:nvPr>
            <p:ph type="subTitle" idx="1"/>
          </p:nvPr>
        </p:nvSpPr>
        <p:spPr>
          <a:xfrm>
            <a:off x="6485300" y="4513833"/>
            <a:ext cx="3656800" cy="131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2" name="Google Shape;42;p5"/>
          <p:cNvSpPr txBox="1">
            <a:spLocks noGrp="1"/>
          </p:cNvSpPr>
          <p:nvPr>
            <p:ph type="subTitle" idx="4"/>
          </p:nvPr>
        </p:nvSpPr>
        <p:spPr>
          <a:xfrm>
            <a:off x="2049900" y="4513833"/>
            <a:ext cx="3656800" cy="131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pic>
        <p:nvPicPr>
          <p:cNvPr id="44" name="Google Shape;44;p6"/>
          <p:cNvPicPr preferRelativeResize="0"/>
          <p:nvPr/>
        </p:nvPicPr>
        <p:blipFill rotWithShape="1">
          <a:blip r:embed="rId2">
            <a:alphaModFix amt="87000"/>
          </a:blip>
          <a:srcRect/>
          <a:stretch/>
        </p:blipFill>
        <p:spPr>
          <a:xfrm rot="21482363" flipH="1">
            <a:off x="-510433" y="-472746"/>
            <a:ext cx="2111021" cy="2111041"/>
          </a:xfrm>
          <a:prstGeom prst="rect">
            <a:avLst/>
          </a:prstGeom>
          <a:noFill/>
          <a:ln>
            <a:noFill/>
          </a:ln>
        </p:spPr>
      </p:pic>
      <p:pic>
        <p:nvPicPr>
          <p:cNvPr id="45" name="Google Shape;45;p6"/>
          <p:cNvPicPr preferRelativeResize="0"/>
          <p:nvPr/>
        </p:nvPicPr>
        <p:blipFill>
          <a:blip r:embed="rId3">
            <a:alphaModFix amt="82000"/>
          </a:blip>
          <a:stretch>
            <a:fillRect/>
          </a:stretch>
        </p:blipFill>
        <p:spPr>
          <a:xfrm rot="4516150" flipH="1">
            <a:off x="10483458" y="-435044"/>
            <a:ext cx="1898653" cy="1898653"/>
          </a:xfrm>
          <a:prstGeom prst="rect">
            <a:avLst/>
          </a:prstGeom>
          <a:noFill/>
          <a:ln>
            <a:noFill/>
          </a:ln>
        </p:spPr>
      </p:pic>
      <p:pic>
        <p:nvPicPr>
          <p:cNvPr id="46" name="Google Shape;46;p6"/>
          <p:cNvPicPr preferRelativeResize="0"/>
          <p:nvPr/>
        </p:nvPicPr>
        <p:blipFill rotWithShape="1">
          <a:blip r:embed="rId4">
            <a:alphaModFix amt="69000"/>
          </a:blip>
          <a:srcRect/>
          <a:stretch/>
        </p:blipFill>
        <p:spPr>
          <a:xfrm rot="487123" flipH="1">
            <a:off x="-337135" y="930497"/>
            <a:ext cx="1009101" cy="1009104"/>
          </a:xfrm>
          <a:prstGeom prst="rect">
            <a:avLst/>
          </a:prstGeom>
          <a:noFill/>
          <a:ln>
            <a:noFill/>
          </a:ln>
        </p:spPr>
      </p:pic>
      <p:pic>
        <p:nvPicPr>
          <p:cNvPr id="47" name="Google Shape;47;p6"/>
          <p:cNvPicPr preferRelativeResize="0"/>
          <p:nvPr/>
        </p:nvPicPr>
        <p:blipFill rotWithShape="1">
          <a:blip r:embed="rId5">
            <a:alphaModFix amt="75000"/>
          </a:blip>
          <a:srcRect/>
          <a:stretch/>
        </p:blipFill>
        <p:spPr>
          <a:xfrm rot="487131" flipH="1">
            <a:off x="11504368" y="914827"/>
            <a:ext cx="770273" cy="770269"/>
          </a:xfrm>
          <a:prstGeom prst="rect">
            <a:avLst/>
          </a:prstGeom>
          <a:noFill/>
          <a:ln>
            <a:noFill/>
          </a:ln>
        </p:spPr>
      </p:pic>
      <p:sp>
        <p:nvSpPr>
          <p:cNvPr id="48" name="Google Shape;48;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49" name="Google Shape;49;p6"/>
          <p:cNvPicPr preferRelativeResize="0"/>
          <p:nvPr/>
        </p:nvPicPr>
        <p:blipFill rotWithShape="1">
          <a:blip r:embed="rId6">
            <a:alphaModFix amt="31000"/>
          </a:blip>
          <a:srcRect t="34167"/>
          <a:stretch/>
        </p:blipFill>
        <p:spPr>
          <a:xfrm flipH="1">
            <a:off x="5199734" y="3731517"/>
            <a:ext cx="9224533" cy="45517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pic>
        <p:nvPicPr>
          <p:cNvPr id="51" name="Google Shape;51;p7"/>
          <p:cNvPicPr preferRelativeResize="0"/>
          <p:nvPr/>
        </p:nvPicPr>
        <p:blipFill rotWithShape="1">
          <a:blip r:embed="rId2">
            <a:alphaModFix amt="31000"/>
          </a:blip>
          <a:srcRect t="34167"/>
          <a:stretch/>
        </p:blipFill>
        <p:spPr>
          <a:xfrm>
            <a:off x="-212067" y="2870199"/>
            <a:ext cx="9224533" cy="4551700"/>
          </a:xfrm>
          <a:prstGeom prst="rect">
            <a:avLst/>
          </a:prstGeom>
          <a:noFill/>
          <a:ln>
            <a:noFill/>
          </a:ln>
        </p:spPr>
      </p:pic>
      <p:pic>
        <p:nvPicPr>
          <p:cNvPr id="52" name="Google Shape;52;p7"/>
          <p:cNvPicPr preferRelativeResize="0"/>
          <p:nvPr/>
        </p:nvPicPr>
        <p:blipFill rotWithShape="1">
          <a:blip r:embed="rId3">
            <a:alphaModFix amt="38000"/>
          </a:blip>
          <a:srcRect t="37942"/>
          <a:stretch/>
        </p:blipFill>
        <p:spPr>
          <a:xfrm rot="10800000" flipH="1">
            <a:off x="-1392900" y="-1274303"/>
            <a:ext cx="13584903" cy="6318669"/>
          </a:xfrm>
          <a:prstGeom prst="rect">
            <a:avLst/>
          </a:prstGeom>
          <a:noFill/>
          <a:ln>
            <a:noFill/>
          </a:ln>
        </p:spPr>
      </p:pic>
      <p:pic>
        <p:nvPicPr>
          <p:cNvPr id="53" name="Google Shape;53;p7"/>
          <p:cNvPicPr preferRelativeResize="0"/>
          <p:nvPr/>
        </p:nvPicPr>
        <p:blipFill rotWithShape="1">
          <a:blip r:embed="rId4">
            <a:alphaModFix amt="75000"/>
          </a:blip>
          <a:srcRect/>
          <a:stretch/>
        </p:blipFill>
        <p:spPr>
          <a:xfrm rot="6847915">
            <a:off x="7249343" y="5782362"/>
            <a:ext cx="712885" cy="712879"/>
          </a:xfrm>
          <a:prstGeom prst="rect">
            <a:avLst/>
          </a:prstGeom>
          <a:noFill/>
          <a:ln>
            <a:noFill/>
          </a:ln>
        </p:spPr>
      </p:pic>
      <p:sp>
        <p:nvSpPr>
          <p:cNvPr id="54" name="Google Shape;54;p7"/>
          <p:cNvSpPr txBox="1">
            <a:spLocks noGrp="1"/>
          </p:cNvSpPr>
          <p:nvPr>
            <p:ph type="body" idx="1"/>
          </p:nvPr>
        </p:nvSpPr>
        <p:spPr>
          <a:xfrm>
            <a:off x="960000" y="2210600"/>
            <a:ext cx="4866800" cy="34888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Clr>
                <a:schemeClr val="lt2"/>
              </a:buClr>
              <a:buSzPts val="1400"/>
              <a:buChar char="●"/>
              <a:defRPr/>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55" name="Google Shape;55;p7"/>
          <p:cNvSpPr txBox="1">
            <a:spLocks noGrp="1"/>
          </p:cNvSpPr>
          <p:nvPr>
            <p:ph type="title"/>
          </p:nvPr>
        </p:nvSpPr>
        <p:spPr>
          <a:xfrm>
            <a:off x="960000" y="1447000"/>
            <a:ext cx="48668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6"/>
        <p:cNvGrpSpPr/>
        <p:nvPr/>
      </p:nvGrpSpPr>
      <p:grpSpPr>
        <a:xfrm>
          <a:off x="0" y="0"/>
          <a:ext cx="0" cy="0"/>
          <a:chOff x="0" y="0"/>
          <a:chExt cx="0" cy="0"/>
        </a:xfrm>
      </p:grpSpPr>
      <p:pic>
        <p:nvPicPr>
          <p:cNvPr id="57" name="Google Shape;57;p8"/>
          <p:cNvPicPr preferRelativeResize="0"/>
          <p:nvPr/>
        </p:nvPicPr>
        <p:blipFill rotWithShape="1">
          <a:blip r:embed="rId2">
            <a:alphaModFix amt="31000"/>
          </a:blip>
          <a:srcRect t="34167"/>
          <a:stretch/>
        </p:blipFill>
        <p:spPr>
          <a:xfrm rot="10800000">
            <a:off x="3077900" y="-66535"/>
            <a:ext cx="9224533" cy="4551700"/>
          </a:xfrm>
          <a:prstGeom prst="rect">
            <a:avLst/>
          </a:prstGeom>
          <a:noFill/>
          <a:ln>
            <a:noFill/>
          </a:ln>
        </p:spPr>
      </p:pic>
      <p:pic>
        <p:nvPicPr>
          <p:cNvPr id="58" name="Google Shape;58;p8"/>
          <p:cNvPicPr preferRelativeResize="0"/>
          <p:nvPr/>
        </p:nvPicPr>
        <p:blipFill rotWithShape="1">
          <a:blip r:embed="rId2">
            <a:alphaModFix amt="31000"/>
          </a:blip>
          <a:srcRect b="71614"/>
          <a:stretch/>
        </p:blipFill>
        <p:spPr>
          <a:xfrm rot="10800000">
            <a:off x="0" y="5018064"/>
            <a:ext cx="9224533" cy="1962569"/>
          </a:xfrm>
          <a:prstGeom prst="rect">
            <a:avLst/>
          </a:prstGeom>
          <a:noFill/>
          <a:ln>
            <a:noFill/>
          </a:ln>
        </p:spPr>
      </p:pic>
      <p:pic>
        <p:nvPicPr>
          <p:cNvPr id="59" name="Google Shape;59;p8"/>
          <p:cNvPicPr preferRelativeResize="0"/>
          <p:nvPr/>
        </p:nvPicPr>
        <p:blipFill rotWithShape="1">
          <a:blip r:embed="rId3">
            <a:alphaModFix amt="75000"/>
          </a:blip>
          <a:srcRect/>
          <a:stretch/>
        </p:blipFill>
        <p:spPr>
          <a:xfrm rot="11287149" flipH="1">
            <a:off x="5630497" y="350099"/>
            <a:ext cx="761111" cy="761135"/>
          </a:xfrm>
          <a:prstGeom prst="rect">
            <a:avLst/>
          </a:prstGeom>
          <a:noFill/>
          <a:ln>
            <a:noFill/>
          </a:ln>
        </p:spPr>
      </p:pic>
      <p:pic>
        <p:nvPicPr>
          <p:cNvPr id="60" name="Google Shape;60;p8"/>
          <p:cNvPicPr preferRelativeResize="0"/>
          <p:nvPr/>
        </p:nvPicPr>
        <p:blipFill rotWithShape="1">
          <a:blip r:embed="rId4">
            <a:alphaModFix amt="84000"/>
          </a:blip>
          <a:srcRect/>
          <a:stretch/>
        </p:blipFill>
        <p:spPr>
          <a:xfrm rot="21112879">
            <a:off x="544652" y="5732654"/>
            <a:ext cx="812291" cy="812293"/>
          </a:xfrm>
          <a:prstGeom prst="rect">
            <a:avLst/>
          </a:prstGeom>
          <a:noFill/>
          <a:ln>
            <a:noFill/>
          </a:ln>
        </p:spPr>
      </p:pic>
      <p:pic>
        <p:nvPicPr>
          <p:cNvPr id="61" name="Google Shape;61;p8"/>
          <p:cNvPicPr preferRelativeResize="0"/>
          <p:nvPr/>
        </p:nvPicPr>
        <p:blipFill rotWithShape="1">
          <a:blip r:embed="rId5">
            <a:alphaModFix amt="81000"/>
          </a:blip>
          <a:srcRect/>
          <a:stretch/>
        </p:blipFill>
        <p:spPr>
          <a:xfrm rot="117638">
            <a:off x="-874528" y="-1396202"/>
            <a:ext cx="3181757" cy="3181807"/>
          </a:xfrm>
          <a:prstGeom prst="rect">
            <a:avLst/>
          </a:prstGeom>
          <a:noFill/>
          <a:ln>
            <a:noFill/>
          </a:ln>
        </p:spPr>
      </p:pic>
      <p:sp>
        <p:nvSpPr>
          <p:cNvPr id="62" name="Google Shape;62;p8"/>
          <p:cNvSpPr txBox="1">
            <a:spLocks noGrp="1"/>
          </p:cNvSpPr>
          <p:nvPr>
            <p:ph type="title"/>
          </p:nvPr>
        </p:nvSpPr>
        <p:spPr>
          <a:xfrm>
            <a:off x="950800" y="1742800"/>
            <a:ext cx="6136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3"/>
        <p:cNvGrpSpPr/>
        <p:nvPr/>
      </p:nvGrpSpPr>
      <p:grpSpPr>
        <a:xfrm>
          <a:off x="0" y="0"/>
          <a:ext cx="0" cy="0"/>
          <a:chOff x="0" y="0"/>
          <a:chExt cx="0" cy="0"/>
        </a:xfrm>
      </p:grpSpPr>
      <p:pic>
        <p:nvPicPr>
          <p:cNvPr id="64" name="Google Shape;64;p9"/>
          <p:cNvPicPr preferRelativeResize="0"/>
          <p:nvPr/>
        </p:nvPicPr>
        <p:blipFill rotWithShape="1">
          <a:blip r:embed="rId2">
            <a:alphaModFix amt="31000"/>
          </a:blip>
          <a:srcRect t="34167"/>
          <a:stretch/>
        </p:blipFill>
        <p:spPr>
          <a:xfrm flipH="1">
            <a:off x="3077900" y="2870199"/>
            <a:ext cx="9224533" cy="4551700"/>
          </a:xfrm>
          <a:prstGeom prst="rect">
            <a:avLst/>
          </a:prstGeom>
          <a:noFill/>
          <a:ln>
            <a:noFill/>
          </a:ln>
        </p:spPr>
      </p:pic>
      <p:pic>
        <p:nvPicPr>
          <p:cNvPr id="65" name="Google Shape;65;p9"/>
          <p:cNvPicPr preferRelativeResize="0"/>
          <p:nvPr/>
        </p:nvPicPr>
        <p:blipFill rotWithShape="1">
          <a:blip r:embed="rId2">
            <a:alphaModFix amt="31000"/>
          </a:blip>
          <a:srcRect b="71614"/>
          <a:stretch/>
        </p:blipFill>
        <p:spPr>
          <a:xfrm>
            <a:off x="3047934" y="-66535"/>
            <a:ext cx="9224533" cy="1962569"/>
          </a:xfrm>
          <a:prstGeom prst="rect">
            <a:avLst/>
          </a:prstGeom>
          <a:noFill/>
          <a:ln>
            <a:noFill/>
          </a:ln>
        </p:spPr>
      </p:pic>
      <p:pic>
        <p:nvPicPr>
          <p:cNvPr id="66" name="Google Shape;66;p9"/>
          <p:cNvPicPr preferRelativeResize="0"/>
          <p:nvPr/>
        </p:nvPicPr>
        <p:blipFill rotWithShape="1">
          <a:blip r:embed="rId3">
            <a:alphaModFix amt="75000"/>
          </a:blip>
          <a:srcRect/>
          <a:stretch/>
        </p:blipFill>
        <p:spPr>
          <a:xfrm rot="6847917">
            <a:off x="3486982" y="54957"/>
            <a:ext cx="1535501" cy="1535481"/>
          </a:xfrm>
          <a:prstGeom prst="rect">
            <a:avLst/>
          </a:prstGeom>
          <a:noFill/>
          <a:ln>
            <a:noFill/>
          </a:ln>
        </p:spPr>
      </p:pic>
      <p:pic>
        <p:nvPicPr>
          <p:cNvPr id="67" name="Google Shape;67;p9"/>
          <p:cNvPicPr preferRelativeResize="0"/>
          <p:nvPr/>
        </p:nvPicPr>
        <p:blipFill rotWithShape="1">
          <a:blip r:embed="rId4">
            <a:alphaModFix amt="84000"/>
          </a:blip>
          <a:srcRect/>
          <a:stretch/>
        </p:blipFill>
        <p:spPr>
          <a:xfrm rot="21112879">
            <a:off x="4684344" y="5514840"/>
            <a:ext cx="1081413" cy="1081417"/>
          </a:xfrm>
          <a:prstGeom prst="rect">
            <a:avLst/>
          </a:prstGeom>
          <a:noFill/>
          <a:ln>
            <a:noFill/>
          </a:ln>
        </p:spPr>
      </p:pic>
      <p:pic>
        <p:nvPicPr>
          <p:cNvPr id="68" name="Google Shape;68;p9"/>
          <p:cNvPicPr preferRelativeResize="0"/>
          <p:nvPr/>
        </p:nvPicPr>
        <p:blipFill rotWithShape="1">
          <a:blip r:embed="rId5">
            <a:alphaModFix amt="60000"/>
          </a:blip>
          <a:srcRect/>
          <a:stretch/>
        </p:blipFill>
        <p:spPr>
          <a:xfrm rot="21112883">
            <a:off x="9717973" y="5906742"/>
            <a:ext cx="297603" cy="297604"/>
          </a:xfrm>
          <a:prstGeom prst="rect">
            <a:avLst/>
          </a:prstGeom>
          <a:noFill/>
          <a:ln>
            <a:noFill/>
          </a:ln>
        </p:spPr>
      </p:pic>
      <p:pic>
        <p:nvPicPr>
          <p:cNvPr id="69" name="Google Shape;69;p9"/>
          <p:cNvPicPr preferRelativeResize="0"/>
          <p:nvPr/>
        </p:nvPicPr>
        <p:blipFill rotWithShape="1">
          <a:blip r:embed="rId6">
            <a:alphaModFix amt="60000"/>
          </a:blip>
          <a:srcRect/>
          <a:stretch/>
        </p:blipFill>
        <p:spPr>
          <a:xfrm rot="21112883">
            <a:off x="8447973" y="570393"/>
            <a:ext cx="297603" cy="297604"/>
          </a:xfrm>
          <a:prstGeom prst="rect">
            <a:avLst/>
          </a:prstGeom>
          <a:noFill/>
          <a:ln>
            <a:noFill/>
          </a:ln>
        </p:spPr>
      </p:pic>
      <p:sp>
        <p:nvSpPr>
          <p:cNvPr id="70" name="Google Shape;70;p9"/>
          <p:cNvSpPr txBox="1">
            <a:spLocks noGrp="1"/>
          </p:cNvSpPr>
          <p:nvPr>
            <p:ph type="title"/>
          </p:nvPr>
        </p:nvSpPr>
        <p:spPr>
          <a:xfrm>
            <a:off x="5039500" y="2088800"/>
            <a:ext cx="62016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1" name="Google Shape;71;p9"/>
          <p:cNvSpPr txBox="1">
            <a:spLocks noGrp="1"/>
          </p:cNvSpPr>
          <p:nvPr>
            <p:ph type="subTitle" idx="1"/>
          </p:nvPr>
        </p:nvSpPr>
        <p:spPr>
          <a:xfrm>
            <a:off x="5039500" y="3211200"/>
            <a:ext cx="6201600" cy="155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1F3A6-CC5D-4649-8527-DB0C21FDDFD9}" type="datetimeFigureOut">
              <a:rPr lang="en-US" dirty="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36472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
        <p:cNvGrpSpPr/>
        <p:nvPr/>
      </p:nvGrpSpPr>
      <p:grpSpPr>
        <a:xfrm>
          <a:off x="0" y="0"/>
          <a:ext cx="0" cy="0"/>
          <a:chOff x="0" y="0"/>
          <a:chExt cx="0" cy="0"/>
        </a:xfrm>
      </p:grpSpPr>
      <p:pic>
        <p:nvPicPr>
          <p:cNvPr id="73" name="Google Shape;73;p10"/>
          <p:cNvPicPr preferRelativeResize="0"/>
          <p:nvPr/>
        </p:nvPicPr>
        <p:blipFill rotWithShape="1">
          <a:blip r:embed="rId2">
            <a:alphaModFix amt="31000"/>
          </a:blip>
          <a:srcRect t="34167"/>
          <a:stretch/>
        </p:blipFill>
        <p:spPr>
          <a:xfrm rot="10800000">
            <a:off x="4549134" y="-347535"/>
            <a:ext cx="9224533" cy="4551700"/>
          </a:xfrm>
          <a:prstGeom prst="rect">
            <a:avLst/>
          </a:prstGeom>
          <a:noFill/>
          <a:ln>
            <a:noFill/>
          </a:ln>
        </p:spPr>
      </p:pic>
      <p:pic>
        <p:nvPicPr>
          <p:cNvPr id="74" name="Google Shape;74;p10"/>
          <p:cNvPicPr preferRelativeResize="0"/>
          <p:nvPr/>
        </p:nvPicPr>
        <p:blipFill rotWithShape="1">
          <a:blip r:embed="rId2">
            <a:alphaModFix amt="31000"/>
          </a:blip>
          <a:srcRect t="34167"/>
          <a:stretch/>
        </p:blipFill>
        <p:spPr>
          <a:xfrm>
            <a:off x="-212067" y="2870199"/>
            <a:ext cx="9224533" cy="4551700"/>
          </a:xfrm>
          <a:prstGeom prst="rect">
            <a:avLst/>
          </a:prstGeom>
          <a:noFill/>
          <a:ln>
            <a:noFill/>
          </a:ln>
        </p:spPr>
      </p:pic>
      <p:pic>
        <p:nvPicPr>
          <p:cNvPr id="75" name="Google Shape;75;p10"/>
          <p:cNvPicPr preferRelativeResize="0"/>
          <p:nvPr/>
        </p:nvPicPr>
        <p:blipFill>
          <a:blip r:embed="rId3">
            <a:alphaModFix amt="82000"/>
          </a:blip>
          <a:stretch>
            <a:fillRect/>
          </a:stretch>
        </p:blipFill>
        <p:spPr>
          <a:xfrm rot="17083841">
            <a:off x="-295161" y="-705565"/>
            <a:ext cx="2658621" cy="2658597"/>
          </a:xfrm>
          <a:prstGeom prst="rect">
            <a:avLst/>
          </a:prstGeom>
          <a:noFill/>
          <a:ln>
            <a:noFill/>
          </a:ln>
        </p:spPr>
      </p:pic>
      <p:pic>
        <p:nvPicPr>
          <p:cNvPr id="76" name="Google Shape;76;p10"/>
          <p:cNvPicPr preferRelativeResize="0"/>
          <p:nvPr/>
        </p:nvPicPr>
        <p:blipFill rotWithShape="1">
          <a:blip r:embed="rId4">
            <a:alphaModFix amt="87000"/>
          </a:blip>
          <a:srcRect/>
          <a:stretch/>
        </p:blipFill>
        <p:spPr>
          <a:xfrm rot="117638">
            <a:off x="10214230" y="4860574"/>
            <a:ext cx="2764943" cy="2764989"/>
          </a:xfrm>
          <a:prstGeom prst="rect">
            <a:avLst/>
          </a:prstGeom>
          <a:noFill/>
          <a:ln>
            <a:noFill/>
          </a:ln>
        </p:spPr>
      </p:pic>
      <p:pic>
        <p:nvPicPr>
          <p:cNvPr id="77" name="Google Shape;77;p10"/>
          <p:cNvPicPr preferRelativeResize="0"/>
          <p:nvPr/>
        </p:nvPicPr>
        <p:blipFill rotWithShape="1">
          <a:blip r:embed="rId5">
            <a:alphaModFix amt="84000"/>
          </a:blip>
          <a:srcRect/>
          <a:stretch/>
        </p:blipFill>
        <p:spPr>
          <a:xfrm rot="21112878">
            <a:off x="392519" y="1839685"/>
            <a:ext cx="833095" cy="833096"/>
          </a:xfrm>
          <a:prstGeom prst="rect">
            <a:avLst/>
          </a:prstGeom>
          <a:noFill/>
          <a:ln>
            <a:noFill/>
          </a:ln>
        </p:spPr>
      </p:pic>
      <p:sp>
        <p:nvSpPr>
          <p:cNvPr id="78" name="Google Shape;78;p10"/>
          <p:cNvSpPr txBox="1">
            <a:spLocks noGrp="1"/>
          </p:cNvSpPr>
          <p:nvPr>
            <p:ph type="title"/>
          </p:nvPr>
        </p:nvSpPr>
        <p:spPr>
          <a:xfrm>
            <a:off x="7553167" y="719200"/>
            <a:ext cx="3678800" cy="33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867"/>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9"/>
        <p:cNvGrpSpPr/>
        <p:nvPr/>
      </p:nvGrpSpPr>
      <p:grpSpPr>
        <a:xfrm>
          <a:off x="0" y="0"/>
          <a:ext cx="0" cy="0"/>
          <a:chOff x="0" y="0"/>
          <a:chExt cx="0" cy="0"/>
        </a:xfrm>
      </p:grpSpPr>
      <p:pic>
        <p:nvPicPr>
          <p:cNvPr id="80" name="Google Shape;80;p11"/>
          <p:cNvPicPr preferRelativeResize="0"/>
          <p:nvPr/>
        </p:nvPicPr>
        <p:blipFill rotWithShape="1">
          <a:blip r:embed="rId2">
            <a:alphaModFix amt="31000"/>
          </a:blip>
          <a:srcRect t="34167"/>
          <a:stretch/>
        </p:blipFill>
        <p:spPr>
          <a:xfrm rot="10800000">
            <a:off x="3653399" y="-510151"/>
            <a:ext cx="9224533" cy="4551700"/>
          </a:xfrm>
          <a:prstGeom prst="rect">
            <a:avLst/>
          </a:prstGeom>
          <a:noFill/>
          <a:ln>
            <a:noFill/>
          </a:ln>
        </p:spPr>
      </p:pic>
      <p:pic>
        <p:nvPicPr>
          <p:cNvPr id="81" name="Google Shape;81;p11"/>
          <p:cNvPicPr preferRelativeResize="0"/>
          <p:nvPr/>
        </p:nvPicPr>
        <p:blipFill rotWithShape="1">
          <a:blip r:embed="rId3">
            <a:alphaModFix amt="38000"/>
          </a:blip>
          <a:srcRect t="37942"/>
          <a:stretch/>
        </p:blipFill>
        <p:spPr>
          <a:xfrm flipH="1">
            <a:off x="-10900" y="790007"/>
            <a:ext cx="13161499" cy="6121739"/>
          </a:xfrm>
          <a:prstGeom prst="rect">
            <a:avLst/>
          </a:prstGeom>
          <a:noFill/>
          <a:ln>
            <a:noFill/>
          </a:ln>
        </p:spPr>
      </p:pic>
      <p:pic>
        <p:nvPicPr>
          <p:cNvPr id="82" name="Google Shape;82;p11"/>
          <p:cNvPicPr preferRelativeResize="0"/>
          <p:nvPr/>
        </p:nvPicPr>
        <p:blipFill rotWithShape="1">
          <a:blip r:embed="rId4">
            <a:alphaModFix amt="87000"/>
          </a:blip>
          <a:srcRect/>
          <a:stretch/>
        </p:blipFill>
        <p:spPr>
          <a:xfrm rot="10682364" flipH="1">
            <a:off x="9731869" y="3905859"/>
            <a:ext cx="4049763" cy="4049787"/>
          </a:xfrm>
          <a:prstGeom prst="rect">
            <a:avLst/>
          </a:prstGeom>
          <a:noFill/>
          <a:ln>
            <a:noFill/>
          </a:ln>
        </p:spPr>
      </p:pic>
      <p:pic>
        <p:nvPicPr>
          <p:cNvPr id="83" name="Google Shape;83;p11"/>
          <p:cNvPicPr preferRelativeResize="0"/>
          <p:nvPr/>
        </p:nvPicPr>
        <p:blipFill>
          <a:blip r:embed="rId5">
            <a:alphaModFix amt="82000"/>
          </a:blip>
          <a:stretch>
            <a:fillRect/>
          </a:stretch>
        </p:blipFill>
        <p:spPr>
          <a:xfrm rot="15316150" flipH="1">
            <a:off x="-1372426" y="-2212381"/>
            <a:ext cx="4333519" cy="4333519"/>
          </a:xfrm>
          <a:prstGeom prst="rect">
            <a:avLst/>
          </a:prstGeom>
          <a:noFill/>
          <a:ln>
            <a:noFill/>
          </a:ln>
        </p:spPr>
      </p:pic>
      <p:pic>
        <p:nvPicPr>
          <p:cNvPr id="84" name="Google Shape;84;p11"/>
          <p:cNvPicPr preferRelativeResize="0"/>
          <p:nvPr/>
        </p:nvPicPr>
        <p:blipFill rotWithShape="1">
          <a:blip r:embed="rId6">
            <a:alphaModFix amt="69000"/>
          </a:blip>
          <a:srcRect/>
          <a:stretch/>
        </p:blipFill>
        <p:spPr>
          <a:xfrm rot="11287122" flipH="1">
            <a:off x="8235590" y="6071401"/>
            <a:ext cx="1340255" cy="1340256"/>
          </a:xfrm>
          <a:prstGeom prst="rect">
            <a:avLst/>
          </a:prstGeom>
          <a:noFill/>
          <a:ln>
            <a:noFill/>
          </a:ln>
        </p:spPr>
      </p:pic>
      <p:pic>
        <p:nvPicPr>
          <p:cNvPr id="85" name="Google Shape;85;p11"/>
          <p:cNvPicPr preferRelativeResize="0"/>
          <p:nvPr/>
        </p:nvPicPr>
        <p:blipFill rotWithShape="1">
          <a:blip r:embed="rId7">
            <a:alphaModFix amt="75000"/>
          </a:blip>
          <a:srcRect/>
          <a:stretch/>
        </p:blipFill>
        <p:spPr>
          <a:xfrm rot="11287143" flipH="1">
            <a:off x="2591600" y="-430788"/>
            <a:ext cx="1209808" cy="1209829"/>
          </a:xfrm>
          <a:prstGeom prst="rect">
            <a:avLst/>
          </a:prstGeom>
          <a:noFill/>
          <a:ln>
            <a:noFill/>
          </a:ln>
        </p:spPr>
      </p:pic>
      <p:pic>
        <p:nvPicPr>
          <p:cNvPr id="86" name="Google Shape;86;p11"/>
          <p:cNvPicPr preferRelativeResize="0"/>
          <p:nvPr/>
        </p:nvPicPr>
        <p:blipFill rotWithShape="1">
          <a:blip r:embed="rId8">
            <a:alphaModFix amt="60000"/>
          </a:blip>
          <a:srcRect/>
          <a:stretch/>
        </p:blipFill>
        <p:spPr>
          <a:xfrm rot="21112883">
            <a:off x="9683273" y="1380259"/>
            <a:ext cx="297603" cy="297604"/>
          </a:xfrm>
          <a:prstGeom prst="rect">
            <a:avLst/>
          </a:prstGeom>
          <a:noFill/>
          <a:ln>
            <a:noFill/>
          </a:ln>
        </p:spPr>
      </p:pic>
      <p:pic>
        <p:nvPicPr>
          <p:cNvPr id="87" name="Google Shape;87;p11"/>
          <p:cNvPicPr preferRelativeResize="0"/>
          <p:nvPr/>
        </p:nvPicPr>
        <p:blipFill rotWithShape="1">
          <a:blip r:embed="rId9">
            <a:alphaModFix amt="60000"/>
          </a:blip>
          <a:srcRect/>
          <a:stretch/>
        </p:blipFill>
        <p:spPr>
          <a:xfrm rot="21112883">
            <a:off x="1631473" y="5180126"/>
            <a:ext cx="297603" cy="297604"/>
          </a:xfrm>
          <a:prstGeom prst="rect">
            <a:avLst/>
          </a:prstGeom>
          <a:noFill/>
          <a:ln>
            <a:noFill/>
          </a:ln>
        </p:spPr>
      </p:pic>
      <p:sp>
        <p:nvSpPr>
          <p:cNvPr id="88" name="Google Shape;88;p11"/>
          <p:cNvSpPr txBox="1">
            <a:spLocks noGrp="1"/>
          </p:cNvSpPr>
          <p:nvPr>
            <p:ph type="title" hasCustomPrompt="1"/>
          </p:nvPr>
        </p:nvSpPr>
        <p:spPr>
          <a:xfrm>
            <a:off x="3230800" y="1697400"/>
            <a:ext cx="5730400" cy="280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9866"/>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89" name="Google Shape;89;p11"/>
          <p:cNvSpPr txBox="1">
            <a:spLocks noGrp="1"/>
          </p:cNvSpPr>
          <p:nvPr>
            <p:ph type="subTitle" idx="1"/>
          </p:nvPr>
        </p:nvSpPr>
        <p:spPr>
          <a:xfrm>
            <a:off x="3230800" y="4497800"/>
            <a:ext cx="5730400" cy="66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0"/>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91"/>
        <p:cNvGrpSpPr/>
        <p:nvPr/>
      </p:nvGrpSpPr>
      <p:grpSpPr>
        <a:xfrm>
          <a:off x="0" y="0"/>
          <a:ext cx="0" cy="0"/>
          <a:chOff x="0" y="0"/>
          <a:chExt cx="0" cy="0"/>
        </a:xfrm>
      </p:grpSpPr>
      <p:pic>
        <p:nvPicPr>
          <p:cNvPr id="92" name="Google Shape;92;p13"/>
          <p:cNvPicPr preferRelativeResize="0"/>
          <p:nvPr/>
        </p:nvPicPr>
        <p:blipFill rotWithShape="1">
          <a:blip r:embed="rId2">
            <a:alphaModFix amt="31000"/>
          </a:blip>
          <a:srcRect t="34167"/>
          <a:stretch/>
        </p:blipFill>
        <p:spPr>
          <a:xfrm>
            <a:off x="-96567" y="2362199"/>
            <a:ext cx="9224533" cy="4551700"/>
          </a:xfrm>
          <a:prstGeom prst="rect">
            <a:avLst/>
          </a:prstGeom>
          <a:noFill/>
          <a:ln>
            <a:noFill/>
          </a:ln>
        </p:spPr>
      </p:pic>
      <p:pic>
        <p:nvPicPr>
          <p:cNvPr id="93" name="Google Shape;93;p13"/>
          <p:cNvPicPr preferRelativeResize="0"/>
          <p:nvPr/>
        </p:nvPicPr>
        <p:blipFill rotWithShape="1">
          <a:blip r:embed="rId2">
            <a:alphaModFix amt="31000"/>
          </a:blip>
          <a:srcRect b="71614"/>
          <a:stretch/>
        </p:blipFill>
        <p:spPr>
          <a:xfrm rot="10800000" flipH="1">
            <a:off x="3047934" y="5101898"/>
            <a:ext cx="9224533" cy="1962569"/>
          </a:xfrm>
          <a:prstGeom prst="rect">
            <a:avLst/>
          </a:prstGeom>
          <a:noFill/>
          <a:ln>
            <a:noFill/>
          </a:ln>
        </p:spPr>
      </p:pic>
      <p:pic>
        <p:nvPicPr>
          <p:cNvPr id="94" name="Google Shape;94;p13"/>
          <p:cNvPicPr preferRelativeResize="0"/>
          <p:nvPr/>
        </p:nvPicPr>
        <p:blipFill rotWithShape="1">
          <a:blip r:embed="rId3">
            <a:alphaModFix amt="87000"/>
          </a:blip>
          <a:srcRect/>
          <a:stretch/>
        </p:blipFill>
        <p:spPr>
          <a:xfrm rot="117637">
            <a:off x="10434715" y="-472746"/>
            <a:ext cx="2111021" cy="2111041"/>
          </a:xfrm>
          <a:prstGeom prst="rect">
            <a:avLst/>
          </a:prstGeom>
          <a:noFill/>
          <a:ln>
            <a:noFill/>
          </a:ln>
        </p:spPr>
      </p:pic>
      <p:pic>
        <p:nvPicPr>
          <p:cNvPr id="95" name="Google Shape;95;p13"/>
          <p:cNvPicPr preferRelativeResize="0"/>
          <p:nvPr/>
        </p:nvPicPr>
        <p:blipFill>
          <a:blip r:embed="rId4">
            <a:alphaModFix amt="82000"/>
          </a:blip>
          <a:stretch>
            <a:fillRect/>
          </a:stretch>
        </p:blipFill>
        <p:spPr>
          <a:xfrm rot="17083850">
            <a:off x="-466409" y="-366544"/>
            <a:ext cx="1898653" cy="1898653"/>
          </a:xfrm>
          <a:prstGeom prst="rect">
            <a:avLst/>
          </a:prstGeom>
          <a:noFill/>
          <a:ln>
            <a:noFill/>
          </a:ln>
        </p:spPr>
      </p:pic>
      <p:pic>
        <p:nvPicPr>
          <p:cNvPr id="96" name="Google Shape;96;p13"/>
          <p:cNvPicPr preferRelativeResize="0"/>
          <p:nvPr/>
        </p:nvPicPr>
        <p:blipFill rotWithShape="1">
          <a:blip r:embed="rId5">
            <a:alphaModFix amt="69000"/>
          </a:blip>
          <a:srcRect/>
          <a:stretch/>
        </p:blipFill>
        <p:spPr>
          <a:xfrm rot="21112867">
            <a:off x="11031689" y="880174"/>
            <a:ext cx="1407824" cy="1407853"/>
          </a:xfrm>
          <a:prstGeom prst="rect">
            <a:avLst/>
          </a:prstGeom>
          <a:noFill/>
          <a:ln>
            <a:noFill/>
          </a:ln>
        </p:spPr>
      </p:pic>
      <p:pic>
        <p:nvPicPr>
          <p:cNvPr id="97" name="Google Shape;97;p13"/>
          <p:cNvPicPr preferRelativeResize="0"/>
          <p:nvPr/>
        </p:nvPicPr>
        <p:blipFill rotWithShape="1">
          <a:blip r:embed="rId6">
            <a:alphaModFix amt="75000"/>
          </a:blip>
          <a:srcRect/>
          <a:stretch/>
        </p:blipFill>
        <p:spPr>
          <a:xfrm rot="21112875">
            <a:off x="-102150" y="999025"/>
            <a:ext cx="1170151" cy="1170131"/>
          </a:xfrm>
          <a:prstGeom prst="rect">
            <a:avLst/>
          </a:prstGeom>
          <a:noFill/>
          <a:ln>
            <a:noFill/>
          </a:ln>
        </p:spPr>
      </p:pic>
      <p:sp>
        <p:nvSpPr>
          <p:cNvPr id="98" name="Google Shape;98;p13"/>
          <p:cNvSpPr txBox="1">
            <a:spLocks noGrp="1"/>
          </p:cNvSpPr>
          <p:nvPr>
            <p:ph type="title"/>
          </p:nvPr>
        </p:nvSpPr>
        <p:spPr>
          <a:xfrm>
            <a:off x="2940100" y="2183067"/>
            <a:ext cx="2819600" cy="616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9" name="Google Shape;99;p13"/>
          <p:cNvSpPr txBox="1">
            <a:spLocks noGrp="1"/>
          </p:cNvSpPr>
          <p:nvPr>
            <p:ph type="title" idx="2" hasCustomPrompt="1"/>
          </p:nvPr>
        </p:nvSpPr>
        <p:spPr>
          <a:xfrm>
            <a:off x="1529867" y="2613500"/>
            <a:ext cx="1192000" cy="616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4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00" name="Google Shape;100;p13"/>
          <p:cNvSpPr txBox="1">
            <a:spLocks noGrp="1"/>
          </p:cNvSpPr>
          <p:nvPr>
            <p:ph type="subTitle" idx="1"/>
          </p:nvPr>
        </p:nvSpPr>
        <p:spPr>
          <a:xfrm>
            <a:off x="2940100" y="2799133"/>
            <a:ext cx="2819600" cy="72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01" name="Google Shape;101;p13"/>
          <p:cNvSpPr txBox="1">
            <a:spLocks noGrp="1"/>
          </p:cNvSpPr>
          <p:nvPr>
            <p:ph type="title" idx="3"/>
          </p:nvPr>
        </p:nvSpPr>
        <p:spPr>
          <a:xfrm>
            <a:off x="7842533" y="2183067"/>
            <a:ext cx="2819600" cy="616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2" name="Google Shape;102;p13"/>
          <p:cNvSpPr txBox="1">
            <a:spLocks noGrp="1"/>
          </p:cNvSpPr>
          <p:nvPr>
            <p:ph type="title" idx="4" hasCustomPrompt="1"/>
          </p:nvPr>
        </p:nvSpPr>
        <p:spPr>
          <a:xfrm>
            <a:off x="6432284" y="2613500"/>
            <a:ext cx="1192000" cy="616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4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03" name="Google Shape;103;p13"/>
          <p:cNvSpPr txBox="1">
            <a:spLocks noGrp="1"/>
          </p:cNvSpPr>
          <p:nvPr>
            <p:ph type="subTitle" idx="5"/>
          </p:nvPr>
        </p:nvSpPr>
        <p:spPr>
          <a:xfrm>
            <a:off x="7842533" y="2799133"/>
            <a:ext cx="2819600" cy="72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04" name="Google Shape;104;p13"/>
          <p:cNvSpPr txBox="1">
            <a:spLocks noGrp="1"/>
          </p:cNvSpPr>
          <p:nvPr>
            <p:ph type="title" idx="6"/>
          </p:nvPr>
        </p:nvSpPr>
        <p:spPr>
          <a:xfrm>
            <a:off x="2940100" y="4241633"/>
            <a:ext cx="2819600" cy="616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5" name="Google Shape;105;p13"/>
          <p:cNvSpPr txBox="1">
            <a:spLocks noGrp="1"/>
          </p:cNvSpPr>
          <p:nvPr>
            <p:ph type="title" idx="7" hasCustomPrompt="1"/>
          </p:nvPr>
        </p:nvSpPr>
        <p:spPr>
          <a:xfrm>
            <a:off x="1529867" y="4669267"/>
            <a:ext cx="1192000" cy="616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400">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106" name="Google Shape;106;p13"/>
          <p:cNvSpPr txBox="1">
            <a:spLocks noGrp="1"/>
          </p:cNvSpPr>
          <p:nvPr>
            <p:ph type="subTitle" idx="8"/>
          </p:nvPr>
        </p:nvSpPr>
        <p:spPr>
          <a:xfrm>
            <a:off x="2940100" y="4857667"/>
            <a:ext cx="2819600" cy="72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07" name="Google Shape;107;p13"/>
          <p:cNvSpPr txBox="1">
            <a:spLocks noGrp="1"/>
          </p:cNvSpPr>
          <p:nvPr>
            <p:ph type="title" idx="9"/>
          </p:nvPr>
        </p:nvSpPr>
        <p:spPr>
          <a:xfrm>
            <a:off x="7842533" y="4241633"/>
            <a:ext cx="2819600" cy="616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8" name="Google Shape;108;p13"/>
          <p:cNvSpPr txBox="1">
            <a:spLocks noGrp="1"/>
          </p:cNvSpPr>
          <p:nvPr>
            <p:ph type="title" idx="13" hasCustomPrompt="1"/>
          </p:nvPr>
        </p:nvSpPr>
        <p:spPr>
          <a:xfrm>
            <a:off x="6432284" y="4669267"/>
            <a:ext cx="1192000" cy="616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400">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109" name="Google Shape;109;p13"/>
          <p:cNvSpPr txBox="1">
            <a:spLocks noGrp="1"/>
          </p:cNvSpPr>
          <p:nvPr>
            <p:ph type="subTitle" idx="14"/>
          </p:nvPr>
        </p:nvSpPr>
        <p:spPr>
          <a:xfrm>
            <a:off x="7842533" y="4857667"/>
            <a:ext cx="2819600" cy="72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10" name="Google Shape;110;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1">
  <p:cSld name="BLANK_1_1_1_1_1_1_1">
    <p:spTree>
      <p:nvGrpSpPr>
        <p:cNvPr id="1" name="Shape 111"/>
        <p:cNvGrpSpPr/>
        <p:nvPr/>
      </p:nvGrpSpPr>
      <p:grpSpPr>
        <a:xfrm>
          <a:off x="0" y="0"/>
          <a:ext cx="0" cy="0"/>
          <a:chOff x="0" y="0"/>
          <a:chExt cx="0" cy="0"/>
        </a:xfrm>
      </p:grpSpPr>
      <p:pic>
        <p:nvPicPr>
          <p:cNvPr id="112" name="Google Shape;112;p14"/>
          <p:cNvPicPr preferRelativeResize="0"/>
          <p:nvPr/>
        </p:nvPicPr>
        <p:blipFill rotWithShape="1">
          <a:blip r:embed="rId2">
            <a:alphaModFix amt="31000"/>
          </a:blip>
          <a:srcRect t="34167"/>
          <a:stretch/>
        </p:blipFill>
        <p:spPr>
          <a:xfrm rot="10800000">
            <a:off x="4549134" y="-347535"/>
            <a:ext cx="9224533" cy="4551700"/>
          </a:xfrm>
          <a:prstGeom prst="rect">
            <a:avLst/>
          </a:prstGeom>
          <a:noFill/>
          <a:ln>
            <a:noFill/>
          </a:ln>
        </p:spPr>
      </p:pic>
      <p:pic>
        <p:nvPicPr>
          <p:cNvPr id="113" name="Google Shape;113;p14"/>
          <p:cNvPicPr preferRelativeResize="0"/>
          <p:nvPr/>
        </p:nvPicPr>
        <p:blipFill rotWithShape="1">
          <a:blip r:embed="rId2">
            <a:alphaModFix amt="31000"/>
          </a:blip>
          <a:srcRect t="34167"/>
          <a:stretch/>
        </p:blipFill>
        <p:spPr>
          <a:xfrm>
            <a:off x="-212067" y="2870199"/>
            <a:ext cx="9224533" cy="4551700"/>
          </a:xfrm>
          <a:prstGeom prst="rect">
            <a:avLst/>
          </a:prstGeom>
          <a:noFill/>
          <a:ln>
            <a:noFill/>
          </a:ln>
        </p:spPr>
      </p:pic>
      <p:sp>
        <p:nvSpPr>
          <p:cNvPr id="114" name="Google Shape;114;p14"/>
          <p:cNvSpPr txBox="1">
            <a:spLocks noGrp="1"/>
          </p:cNvSpPr>
          <p:nvPr>
            <p:ph type="title"/>
          </p:nvPr>
        </p:nvSpPr>
        <p:spPr>
          <a:xfrm>
            <a:off x="950800" y="3427051"/>
            <a:ext cx="2568000" cy="616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5" name="Google Shape;115;p14"/>
          <p:cNvSpPr txBox="1">
            <a:spLocks noGrp="1"/>
          </p:cNvSpPr>
          <p:nvPr>
            <p:ph type="title" idx="2" hasCustomPrompt="1"/>
          </p:nvPr>
        </p:nvSpPr>
        <p:spPr>
          <a:xfrm>
            <a:off x="1618000" y="2395784"/>
            <a:ext cx="1192000" cy="616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4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16" name="Google Shape;116;p14"/>
          <p:cNvSpPr txBox="1">
            <a:spLocks noGrp="1"/>
          </p:cNvSpPr>
          <p:nvPr>
            <p:ph type="subTitle" idx="1"/>
          </p:nvPr>
        </p:nvSpPr>
        <p:spPr>
          <a:xfrm>
            <a:off x="950800" y="4043117"/>
            <a:ext cx="25680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17" name="Google Shape;117;p14"/>
          <p:cNvSpPr txBox="1">
            <a:spLocks noGrp="1"/>
          </p:cNvSpPr>
          <p:nvPr>
            <p:ph type="title" idx="3"/>
          </p:nvPr>
        </p:nvSpPr>
        <p:spPr>
          <a:xfrm>
            <a:off x="3518800" y="4052700"/>
            <a:ext cx="2568000" cy="616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8" name="Google Shape;118;p14"/>
          <p:cNvSpPr txBox="1">
            <a:spLocks noGrp="1"/>
          </p:cNvSpPr>
          <p:nvPr>
            <p:ph type="title" idx="4" hasCustomPrompt="1"/>
          </p:nvPr>
        </p:nvSpPr>
        <p:spPr>
          <a:xfrm>
            <a:off x="4206784" y="3013667"/>
            <a:ext cx="1192000" cy="616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4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19" name="Google Shape;119;p14"/>
          <p:cNvSpPr txBox="1">
            <a:spLocks noGrp="1"/>
          </p:cNvSpPr>
          <p:nvPr>
            <p:ph type="subTitle" idx="5"/>
          </p:nvPr>
        </p:nvSpPr>
        <p:spPr>
          <a:xfrm>
            <a:off x="3518800" y="4668767"/>
            <a:ext cx="25680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0" name="Google Shape;120;p14"/>
          <p:cNvSpPr txBox="1">
            <a:spLocks noGrp="1"/>
          </p:cNvSpPr>
          <p:nvPr>
            <p:ph type="title" idx="6"/>
          </p:nvPr>
        </p:nvSpPr>
        <p:spPr>
          <a:xfrm>
            <a:off x="6086800" y="3427051"/>
            <a:ext cx="2568000" cy="616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1" name="Google Shape;121;p14"/>
          <p:cNvSpPr txBox="1">
            <a:spLocks noGrp="1"/>
          </p:cNvSpPr>
          <p:nvPr>
            <p:ph type="title" idx="7" hasCustomPrompt="1"/>
          </p:nvPr>
        </p:nvSpPr>
        <p:spPr>
          <a:xfrm>
            <a:off x="6774800" y="2389951"/>
            <a:ext cx="1192000" cy="616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400">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122" name="Google Shape;122;p14"/>
          <p:cNvSpPr txBox="1">
            <a:spLocks noGrp="1"/>
          </p:cNvSpPr>
          <p:nvPr>
            <p:ph type="subTitle" idx="8"/>
          </p:nvPr>
        </p:nvSpPr>
        <p:spPr>
          <a:xfrm>
            <a:off x="6086800" y="4043084"/>
            <a:ext cx="25680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3" name="Google Shape;123;p14"/>
          <p:cNvSpPr txBox="1">
            <a:spLocks noGrp="1"/>
          </p:cNvSpPr>
          <p:nvPr>
            <p:ph type="title" idx="9"/>
          </p:nvPr>
        </p:nvSpPr>
        <p:spPr>
          <a:xfrm>
            <a:off x="8654800" y="4052700"/>
            <a:ext cx="2568000" cy="616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4" name="Google Shape;124;p14"/>
          <p:cNvSpPr txBox="1">
            <a:spLocks noGrp="1"/>
          </p:cNvSpPr>
          <p:nvPr>
            <p:ph type="title" idx="13" hasCustomPrompt="1"/>
          </p:nvPr>
        </p:nvSpPr>
        <p:spPr>
          <a:xfrm>
            <a:off x="9408584" y="3013500"/>
            <a:ext cx="1192000" cy="616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400">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125" name="Google Shape;125;p14"/>
          <p:cNvSpPr txBox="1">
            <a:spLocks noGrp="1"/>
          </p:cNvSpPr>
          <p:nvPr>
            <p:ph type="subTitle" idx="14"/>
          </p:nvPr>
        </p:nvSpPr>
        <p:spPr>
          <a:xfrm>
            <a:off x="8654800" y="4668733"/>
            <a:ext cx="25680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26" name="Google Shape;126;p14"/>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27"/>
        <p:cNvGrpSpPr/>
        <p:nvPr/>
      </p:nvGrpSpPr>
      <p:grpSpPr>
        <a:xfrm>
          <a:off x="0" y="0"/>
          <a:ext cx="0" cy="0"/>
          <a:chOff x="0" y="0"/>
          <a:chExt cx="0" cy="0"/>
        </a:xfrm>
      </p:grpSpPr>
      <p:pic>
        <p:nvPicPr>
          <p:cNvPr id="128" name="Google Shape;128;p15"/>
          <p:cNvPicPr preferRelativeResize="0"/>
          <p:nvPr/>
        </p:nvPicPr>
        <p:blipFill rotWithShape="1">
          <a:blip r:embed="rId2">
            <a:alphaModFix amt="31000"/>
          </a:blip>
          <a:srcRect t="34167"/>
          <a:stretch/>
        </p:blipFill>
        <p:spPr>
          <a:xfrm>
            <a:off x="-212067" y="2870199"/>
            <a:ext cx="9224533" cy="4551700"/>
          </a:xfrm>
          <a:prstGeom prst="rect">
            <a:avLst/>
          </a:prstGeom>
          <a:noFill/>
          <a:ln>
            <a:noFill/>
          </a:ln>
        </p:spPr>
      </p:pic>
      <p:pic>
        <p:nvPicPr>
          <p:cNvPr id="129" name="Google Shape;129;p15"/>
          <p:cNvPicPr preferRelativeResize="0"/>
          <p:nvPr/>
        </p:nvPicPr>
        <p:blipFill rotWithShape="1">
          <a:blip r:embed="rId3">
            <a:alphaModFix amt="38000"/>
          </a:blip>
          <a:srcRect t="37942"/>
          <a:stretch/>
        </p:blipFill>
        <p:spPr>
          <a:xfrm rot="10800000" flipH="1">
            <a:off x="-484734" y="0"/>
            <a:ext cx="13161499" cy="6121739"/>
          </a:xfrm>
          <a:prstGeom prst="rect">
            <a:avLst/>
          </a:prstGeom>
          <a:noFill/>
          <a:ln>
            <a:noFill/>
          </a:ln>
        </p:spPr>
      </p:pic>
      <p:pic>
        <p:nvPicPr>
          <p:cNvPr id="130" name="Google Shape;130;p15"/>
          <p:cNvPicPr preferRelativeResize="0"/>
          <p:nvPr/>
        </p:nvPicPr>
        <p:blipFill rotWithShape="1">
          <a:blip r:embed="rId4">
            <a:alphaModFix amt="87000"/>
          </a:blip>
          <a:srcRect/>
          <a:stretch/>
        </p:blipFill>
        <p:spPr>
          <a:xfrm rot="21482364" flipH="1">
            <a:off x="-1115766" y="-1043899"/>
            <a:ext cx="4049763" cy="4049787"/>
          </a:xfrm>
          <a:prstGeom prst="rect">
            <a:avLst/>
          </a:prstGeom>
          <a:noFill/>
          <a:ln>
            <a:noFill/>
          </a:ln>
        </p:spPr>
      </p:pic>
      <p:pic>
        <p:nvPicPr>
          <p:cNvPr id="131" name="Google Shape;131;p15"/>
          <p:cNvPicPr preferRelativeResize="0"/>
          <p:nvPr/>
        </p:nvPicPr>
        <p:blipFill>
          <a:blip r:embed="rId5">
            <a:alphaModFix amt="82000"/>
          </a:blip>
          <a:stretch>
            <a:fillRect/>
          </a:stretch>
        </p:blipFill>
        <p:spPr>
          <a:xfrm rot="4516150" flipH="1">
            <a:off x="9036475" y="3975310"/>
            <a:ext cx="4333519" cy="4333519"/>
          </a:xfrm>
          <a:prstGeom prst="rect">
            <a:avLst/>
          </a:prstGeom>
          <a:noFill/>
          <a:ln>
            <a:noFill/>
          </a:ln>
        </p:spPr>
      </p:pic>
      <p:pic>
        <p:nvPicPr>
          <p:cNvPr id="132" name="Google Shape;132;p15"/>
          <p:cNvPicPr preferRelativeResize="0"/>
          <p:nvPr/>
        </p:nvPicPr>
        <p:blipFill rotWithShape="1">
          <a:blip r:embed="rId6">
            <a:alphaModFix amt="69000"/>
          </a:blip>
          <a:srcRect/>
          <a:stretch/>
        </p:blipFill>
        <p:spPr>
          <a:xfrm rot="487122" flipH="1">
            <a:off x="3090023" y="-499911"/>
            <a:ext cx="1340255" cy="1340256"/>
          </a:xfrm>
          <a:prstGeom prst="rect">
            <a:avLst/>
          </a:prstGeom>
          <a:noFill/>
          <a:ln>
            <a:noFill/>
          </a:ln>
        </p:spPr>
      </p:pic>
      <p:pic>
        <p:nvPicPr>
          <p:cNvPr id="133" name="Google Shape;133;p15"/>
          <p:cNvPicPr preferRelativeResize="0"/>
          <p:nvPr/>
        </p:nvPicPr>
        <p:blipFill rotWithShape="1">
          <a:blip r:embed="rId7">
            <a:alphaModFix amt="75000"/>
          </a:blip>
          <a:srcRect/>
          <a:stretch/>
        </p:blipFill>
        <p:spPr>
          <a:xfrm rot="487143" flipH="1">
            <a:off x="8323157" y="5932438"/>
            <a:ext cx="1209808" cy="1209829"/>
          </a:xfrm>
          <a:prstGeom prst="rect">
            <a:avLst/>
          </a:prstGeom>
          <a:noFill/>
          <a:ln>
            <a:noFill/>
          </a:ln>
        </p:spPr>
      </p:pic>
      <p:pic>
        <p:nvPicPr>
          <p:cNvPr id="134" name="Google Shape;134;p15"/>
          <p:cNvPicPr preferRelativeResize="0"/>
          <p:nvPr/>
        </p:nvPicPr>
        <p:blipFill rotWithShape="1">
          <a:blip r:embed="rId8">
            <a:alphaModFix amt="60000"/>
          </a:blip>
          <a:srcRect/>
          <a:stretch/>
        </p:blipFill>
        <p:spPr>
          <a:xfrm rot="21112883">
            <a:off x="9031973" y="1120859"/>
            <a:ext cx="297603" cy="297604"/>
          </a:xfrm>
          <a:prstGeom prst="rect">
            <a:avLst/>
          </a:prstGeom>
          <a:noFill/>
          <a:ln>
            <a:noFill/>
          </a:ln>
        </p:spPr>
      </p:pic>
      <p:pic>
        <p:nvPicPr>
          <p:cNvPr id="135" name="Google Shape;135;p15"/>
          <p:cNvPicPr preferRelativeResize="0"/>
          <p:nvPr/>
        </p:nvPicPr>
        <p:blipFill rotWithShape="1">
          <a:blip r:embed="rId9">
            <a:alphaModFix amt="60000"/>
          </a:blip>
          <a:srcRect/>
          <a:stretch/>
        </p:blipFill>
        <p:spPr>
          <a:xfrm rot="21112883">
            <a:off x="2097773" y="5261059"/>
            <a:ext cx="297603" cy="297604"/>
          </a:xfrm>
          <a:prstGeom prst="rect">
            <a:avLst/>
          </a:prstGeom>
          <a:noFill/>
          <a:ln>
            <a:noFill/>
          </a:ln>
        </p:spPr>
      </p:pic>
      <p:sp>
        <p:nvSpPr>
          <p:cNvPr id="136" name="Google Shape;136;p15"/>
          <p:cNvSpPr txBox="1">
            <a:spLocks noGrp="1"/>
          </p:cNvSpPr>
          <p:nvPr>
            <p:ph type="title"/>
          </p:nvPr>
        </p:nvSpPr>
        <p:spPr>
          <a:xfrm>
            <a:off x="2751400" y="2282167"/>
            <a:ext cx="6689200" cy="13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8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37" name="Google Shape;137;p15"/>
          <p:cNvSpPr txBox="1">
            <a:spLocks noGrp="1"/>
          </p:cNvSpPr>
          <p:nvPr>
            <p:ph type="subTitle" idx="1"/>
          </p:nvPr>
        </p:nvSpPr>
        <p:spPr>
          <a:xfrm>
            <a:off x="2751400" y="3747267"/>
            <a:ext cx="6689200" cy="96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38"/>
        <p:cNvGrpSpPr/>
        <p:nvPr/>
      </p:nvGrpSpPr>
      <p:grpSpPr>
        <a:xfrm>
          <a:off x="0" y="0"/>
          <a:ext cx="0" cy="0"/>
          <a:chOff x="0" y="0"/>
          <a:chExt cx="0" cy="0"/>
        </a:xfrm>
      </p:grpSpPr>
      <p:pic>
        <p:nvPicPr>
          <p:cNvPr id="139" name="Google Shape;139;p16"/>
          <p:cNvPicPr preferRelativeResize="0"/>
          <p:nvPr/>
        </p:nvPicPr>
        <p:blipFill rotWithShape="1">
          <a:blip r:embed="rId2">
            <a:alphaModFix amt="31000"/>
          </a:blip>
          <a:srcRect t="34167"/>
          <a:stretch/>
        </p:blipFill>
        <p:spPr>
          <a:xfrm rot="10800000">
            <a:off x="3179566" y="1"/>
            <a:ext cx="9224533" cy="4551700"/>
          </a:xfrm>
          <a:prstGeom prst="rect">
            <a:avLst/>
          </a:prstGeom>
          <a:noFill/>
          <a:ln>
            <a:noFill/>
          </a:ln>
        </p:spPr>
      </p:pic>
      <p:pic>
        <p:nvPicPr>
          <p:cNvPr id="140" name="Google Shape;140;p16"/>
          <p:cNvPicPr preferRelativeResize="0"/>
          <p:nvPr/>
        </p:nvPicPr>
        <p:blipFill rotWithShape="1">
          <a:blip r:embed="rId3">
            <a:alphaModFix amt="38000"/>
          </a:blip>
          <a:srcRect t="37942"/>
          <a:stretch/>
        </p:blipFill>
        <p:spPr>
          <a:xfrm flipH="1">
            <a:off x="-484734" y="2831127"/>
            <a:ext cx="13161499" cy="6121739"/>
          </a:xfrm>
          <a:prstGeom prst="rect">
            <a:avLst/>
          </a:prstGeom>
          <a:noFill/>
          <a:ln>
            <a:noFill/>
          </a:ln>
        </p:spPr>
      </p:pic>
      <p:sp>
        <p:nvSpPr>
          <p:cNvPr id="141" name="Google Shape;141;p16"/>
          <p:cNvSpPr txBox="1">
            <a:spLocks noGrp="1"/>
          </p:cNvSpPr>
          <p:nvPr>
            <p:ph type="title"/>
          </p:nvPr>
        </p:nvSpPr>
        <p:spPr>
          <a:xfrm>
            <a:off x="3978933" y="4083400"/>
            <a:ext cx="7262400" cy="66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42" name="Google Shape;142;p16"/>
          <p:cNvSpPr txBox="1">
            <a:spLocks noGrp="1"/>
          </p:cNvSpPr>
          <p:nvPr>
            <p:ph type="subTitle" idx="1"/>
          </p:nvPr>
        </p:nvSpPr>
        <p:spPr>
          <a:xfrm>
            <a:off x="3978933" y="2112200"/>
            <a:ext cx="7262400" cy="197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2133"/>
              </a:spcBef>
              <a:spcAft>
                <a:spcPts val="0"/>
              </a:spcAft>
              <a:buSzPts val="2500"/>
              <a:buNone/>
              <a:defRPr sz="3333"/>
            </a:lvl3pPr>
            <a:lvl4pPr lvl="3" algn="ctr" rtl="0">
              <a:lnSpc>
                <a:spcPct val="100000"/>
              </a:lnSpc>
              <a:spcBef>
                <a:spcPts val="2133"/>
              </a:spcBef>
              <a:spcAft>
                <a:spcPts val="0"/>
              </a:spcAft>
              <a:buSzPts val="2500"/>
              <a:buNone/>
              <a:defRPr sz="3333"/>
            </a:lvl4pPr>
            <a:lvl5pPr lvl="4" algn="ctr" rtl="0">
              <a:lnSpc>
                <a:spcPct val="100000"/>
              </a:lnSpc>
              <a:spcBef>
                <a:spcPts val="2133"/>
              </a:spcBef>
              <a:spcAft>
                <a:spcPts val="0"/>
              </a:spcAft>
              <a:buSzPts val="2500"/>
              <a:buNone/>
              <a:defRPr sz="3333"/>
            </a:lvl5pPr>
            <a:lvl6pPr lvl="5" algn="ctr" rtl="0">
              <a:lnSpc>
                <a:spcPct val="100000"/>
              </a:lnSpc>
              <a:spcBef>
                <a:spcPts val="2133"/>
              </a:spcBef>
              <a:spcAft>
                <a:spcPts val="0"/>
              </a:spcAft>
              <a:buSzPts val="2500"/>
              <a:buNone/>
              <a:defRPr sz="3333"/>
            </a:lvl6pPr>
            <a:lvl7pPr lvl="6" algn="ctr" rtl="0">
              <a:lnSpc>
                <a:spcPct val="100000"/>
              </a:lnSpc>
              <a:spcBef>
                <a:spcPts val="2133"/>
              </a:spcBef>
              <a:spcAft>
                <a:spcPts val="0"/>
              </a:spcAft>
              <a:buSzPts val="2500"/>
              <a:buNone/>
              <a:defRPr sz="3333"/>
            </a:lvl7pPr>
            <a:lvl8pPr lvl="7" algn="ctr" rtl="0">
              <a:lnSpc>
                <a:spcPct val="100000"/>
              </a:lnSpc>
              <a:spcBef>
                <a:spcPts val="2133"/>
              </a:spcBef>
              <a:spcAft>
                <a:spcPts val="0"/>
              </a:spcAft>
              <a:buSzPts val="2500"/>
              <a:buNone/>
              <a:defRPr sz="3333"/>
            </a:lvl8pPr>
            <a:lvl9pPr lvl="8" algn="ctr" rtl="0">
              <a:lnSpc>
                <a:spcPct val="100000"/>
              </a:lnSpc>
              <a:spcBef>
                <a:spcPts val="2133"/>
              </a:spcBef>
              <a:spcAft>
                <a:spcPts val="2133"/>
              </a:spcAft>
              <a:buSzPts val="2500"/>
              <a:buNone/>
              <a:defRPr sz="3333"/>
            </a:lvl9pPr>
          </a:lstStyle>
          <a:p>
            <a:endParaRPr/>
          </a:p>
        </p:txBody>
      </p:sp>
      <p:pic>
        <p:nvPicPr>
          <p:cNvPr id="143" name="Google Shape;143;p16"/>
          <p:cNvPicPr preferRelativeResize="0"/>
          <p:nvPr/>
        </p:nvPicPr>
        <p:blipFill rotWithShape="1">
          <a:blip r:embed="rId4">
            <a:alphaModFix amt="87000"/>
          </a:blip>
          <a:srcRect/>
          <a:stretch/>
        </p:blipFill>
        <p:spPr>
          <a:xfrm rot="117638">
            <a:off x="10563030" y="5441323"/>
            <a:ext cx="2764943" cy="2764989"/>
          </a:xfrm>
          <a:prstGeom prst="rect">
            <a:avLst/>
          </a:prstGeom>
          <a:noFill/>
          <a:ln>
            <a:noFill/>
          </a:ln>
        </p:spPr>
      </p:pic>
      <p:pic>
        <p:nvPicPr>
          <p:cNvPr id="144" name="Google Shape;144;p16"/>
          <p:cNvPicPr preferRelativeResize="0"/>
          <p:nvPr/>
        </p:nvPicPr>
        <p:blipFill rotWithShape="1">
          <a:blip r:embed="rId5">
            <a:alphaModFix amt="75000"/>
          </a:blip>
          <a:srcRect/>
          <a:stretch/>
        </p:blipFill>
        <p:spPr>
          <a:xfrm rot="21112884">
            <a:off x="7464837" y="301279"/>
            <a:ext cx="835867" cy="835835"/>
          </a:xfrm>
          <a:prstGeom prst="rect">
            <a:avLst/>
          </a:prstGeom>
          <a:noFill/>
          <a:ln>
            <a:noFill/>
          </a:ln>
        </p:spPr>
      </p:pic>
      <p:pic>
        <p:nvPicPr>
          <p:cNvPr id="145" name="Google Shape;145;p16"/>
          <p:cNvPicPr preferRelativeResize="0"/>
          <p:nvPr/>
        </p:nvPicPr>
        <p:blipFill rotWithShape="1">
          <a:blip r:embed="rId6">
            <a:alphaModFix amt="69000"/>
          </a:blip>
          <a:srcRect/>
          <a:stretch/>
        </p:blipFill>
        <p:spPr>
          <a:xfrm rot="487119" flipH="1">
            <a:off x="4816825" y="5743292"/>
            <a:ext cx="791016" cy="79101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1">
  <p:cSld name="BLANK_1_1_1">
    <p:spTree>
      <p:nvGrpSpPr>
        <p:cNvPr id="1" name="Shape 146"/>
        <p:cNvGrpSpPr/>
        <p:nvPr/>
      </p:nvGrpSpPr>
      <p:grpSpPr>
        <a:xfrm>
          <a:off x="0" y="0"/>
          <a:ext cx="0" cy="0"/>
          <a:chOff x="0" y="0"/>
          <a:chExt cx="0" cy="0"/>
        </a:xfrm>
      </p:grpSpPr>
      <p:pic>
        <p:nvPicPr>
          <p:cNvPr id="147" name="Google Shape;147;p17"/>
          <p:cNvPicPr preferRelativeResize="0"/>
          <p:nvPr/>
        </p:nvPicPr>
        <p:blipFill rotWithShape="1">
          <a:blip r:embed="rId2">
            <a:alphaModFix amt="31000"/>
          </a:blip>
          <a:srcRect t="34167"/>
          <a:stretch/>
        </p:blipFill>
        <p:spPr>
          <a:xfrm rot="10800000">
            <a:off x="3179566" y="1"/>
            <a:ext cx="9224533" cy="4551700"/>
          </a:xfrm>
          <a:prstGeom prst="rect">
            <a:avLst/>
          </a:prstGeom>
          <a:noFill/>
          <a:ln>
            <a:noFill/>
          </a:ln>
        </p:spPr>
      </p:pic>
      <p:pic>
        <p:nvPicPr>
          <p:cNvPr id="148" name="Google Shape;148;p17"/>
          <p:cNvPicPr preferRelativeResize="0"/>
          <p:nvPr/>
        </p:nvPicPr>
        <p:blipFill rotWithShape="1">
          <a:blip r:embed="rId3">
            <a:alphaModFix amt="38000"/>
          </a:blip>
          <a:srcRect t="37942"/>
          <a:stretch/>
        </p:blipFill>
        <p:spPr>
          <a:xfrm flipH="1">
            <a:off x="-484734" y="1300160"/>
            <a:ext cx="13161499" cy="6121739"/>
          </a:xfrm>
          <a:prstGeom prst="rect">
            <a:avLst/>
          </a:prstGeom>
          <a:noFill/>
          <a:ln>
            <a:noFill/>
          </a:ln>
        </p:spPr>
      </p:pic>
      <p:pic>
        <p:nvPicPr>
          <p:cNvPr id="149" name="Google Shape;149;p17"/>
          <p:cNvPicPr preferRelativeResize="0"/>
          <p:nvPr/>
        </p:nvPicPr>
        <p:blipFill>
          <a:blip r:embed="rId4">
            <a:alphaModFix/>
          </a:blip>
          <a:stretch>
            <a:fillRect/>
          </a:stretch>
        </p:blipFill>
        <p:spPr>
          <a:xfrm>
            <a:off x="9442782" y="-881700"/>
            <a:ext cx="3596833" cy="2902967"/>
          </a:xfrm>
          <a:prstGeom prst="rect">
            <a:avLst/>
          </a:prstGeom>
          <a:noFill/>
          <a:ln>
            <a:noFill/>
          </a:ln>
        </p:spPr>
      </p:pic>
      <p:pic>
        <p:nvPicPr>
          <p:cNvPr id="150" name="Google Shape;150;p17"/>
          <p:cNvPicPr preferRelativeResize="0"/>
          <p:nvPr/>
        </p:nvPicPr>
        <p:blipFill rotWithShape="1">
          <a:blip r:embed="rId5">
            <a:alphaModFix amt="75000"/>
          </a:blip>
          <a:srcRect/>
          <a:stretch/>
        </p:blipFill>
        <p:spPr>
          <a:xfrm rot="15546654">
            <a:off x="9138976" y="296550"/>
            <a:ext cx="1369579" cy="1369572"/>
          </a:xfrm>
          <a:prstGeom prst="rect">
            <a:avLst/>
          </a:prstGeom>
          <a:noFill/>
          <a:ln>
            <a:noFill/>
          </a:ln>
        </p:spPr>
      </p:pic>
      <p:pic>
        <p:nvPicPr>
          <p:cNvPr id="151" name="Google Shape;151;p17"/>
          <p:cNvPicPr preferRelativeResize="0"/>
          <p:nvPr/>
        </p:nvPicPr>
        <p:blipFill>
          <a:blip r:embed="rId6">
            <a:alphaModFix/>
          </a:blip>
          <a:stretch>
            <a:fillRect/>
          </a:stretch>
        </p:blipFill>
        <p:spPr>
          <a:xfrm>
            <a:off x="317455" y="456367"/>
            <a:ext cx="1640037" cy="1323667"/>
          </a:xfrm>
          <a:prstGeom prst="rect">
            <a:avLst/>
          </a:prstGeom>
          <a:noFill/>
          <a:ln>
            <a:noFill/>
          </a:ln>
        </p:spPr>
      </p:pic>
      <p:pic>
        <p:nvPicPr>
          <p:cNvPr id="152" name="Google Shape;152;p17"/>
          <p:cNvPicPr preferRelativeResize="0"/>
          <p:nvPr/>
        </p:nvPicPr>
        <p:blipFill>
          <a:blip r:embed="rId7">
            <a:alphaModFix/>
          </a:blip>
          <a:stretch>
            <a:fillRect/>
          </a:stretch>
        </p:blipFill>
        <p:spPr>
          <a:xfrm>
            <a:off x="-753015" y="4963348"/>
            <a:ext cx="4111451" cy="3318349"/>
          </a:xfrm>
          <a:prstGeom prst="rect">
            <a:avLst/>
          </a:prstGeom>
          <a:noFill/>
          <a:ln>
            <a:noFill/>
          </a:ln>
        </p:spPr>
      </p:pic>
      <p:pic>
        <p:nvPicPr>
          <p:cNvPr id="153" name="Google Shape;153;p17"/>
          <p:cNvPicPr preferRelativeResize="0"/>
          <p:nvPr/>
        </p:nvPicPr>
        <p:blipFill>
          <a:blip r:embed="rId8">
            <a:alphaModFix/>
          </a:blip>
          <a:stretch>
            <a:fillRect/>
          </a:stretch>
        </p:blipFill>
        <p:spPr>
          <a:xfrm>
            <a:off x="-753030" y="4259631"/>
            <a:ext cx="2320555" cy="1872940"/>
          </a:xfrm>
          <a:prstGeom prst="rect">
            <a:avLst/>
          </a:prstGeom>
          <a:noFill/>
          <a:ln>
            <a:noFill/>
          </a:ln>
        </p:spPr>
      </p:pic>
      <p:pic>
        <p:nvPicPr>
          <p:cNvPr id="154" name="Google Shape;154;p17"/>
          <p:cNvPicPr preferRelativeResize="0"/>
          <p:nvPr/>
        </p:nvPicPr>
        <p:blipFill rotWithShape="1">
          <a:blip r:embed="rId9">
            <a:alphaModFix amt="75000"/>
          </a:blip>
          <a:srcRect/>
          <a:stretch/>
        </p:blipFill>
        <p:spPr>
          <a:xfrm rot="15546654">
            <a:off x="10556409" y="4977617"/>
            <a:ext cx="1369579" cy="1369572"/>
          </a:xfrm>
          <a:prstGeom prst="rect">
            <a:avLst/>
          </a:prstGeom>
          <a:noFill/>
          <a:ln>
            <a:noFill/>
          </a:ln>
        </p:spPr>
      </p:pic>
      <p:sp>
        <p:nvSpPr>
          <p:cNvPr id="155" name="Google Shape;155;p17"/>
          <p:cNvSpPr txBox="1">
            <a:spLocks noGrp="1"/>
          </p:cNvSpPr>
          <p:nvPr>
            <p:ph type="title"/>
          </p:nvPr>
        </p:nvSpPr>
        <p:spPr>
          <a:xfrm>
            <a:off x="1757800" y="3917333"/>
            <a:ext cx="8676400" cy="662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6" name="Google Shape;156;p17"/>
          <p:cNvSpPr txBox="1">
            <a:spLocks noGrp="1"/>
          </p:cNvSpPr>
          <p:nvPr>
            <p:ph type="subTitle" idx="1"/>
          </p:nvPr>
        </p:nvSpPr>
        <p:spPr>
          <a:xfrm>
            <a:off x="1757800" y="2278267"/>
            <a:ext cx="8676400" cy="163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2133"/>
              </a:spcBef>
              <a:spcAft>
                <a:spcPts val="0"/>
              </a:spcAft>
              <a:buSzPts val="2500"/>
              <a:buNone/>
              <a:defRPr sz="3333"/>
            </a:lvl3pPr>
            <a:lvl4pPr lvl="3" algn="ctr" rtl="0">
              <a:lnSpc>
                <a:spcPct val="100000"/>
              </a:lnSpc>
              <a:spcBef>
                <a:spcPts val="2133"/>
              </a:spcBef>
              <a:spcAft>
                <a:spcPts val="0"/>
              </a:spcAft>
              <a:buSzPts val="2500"/>
              <a:buNone/>
              <a:defRPr sz="3333"/>
            </a:lvl4pPr>
            <a:lvl5pPr lvl="4" algn="ctr" rtl="0">
              <a:lnSpc>
                <a:spcPct val="100000"/>
              </a:lnSpc>
              <a:spcBef>
                <a:spcPts val="2133"/>
              </a:spcBef>
              <a:spcAft>
                <a:spcPts val="0"/>
              </a:spcAft>
              <a:buSzPts val="2500"/>
              <a:buNone/>
              <a:defRPr sz="3333"/>
            </a:lvl5pPr>
            <a:lvl6pPr lvl="5" algn="ctr" rtl="0">
              <a:lnSpc>
                <a:spcPct val="100000"/>
              </a:lnSpc>
              <a:spcBef>
                <a:spcPts val="2133"/>
              </a:spcBef>
              <a:spcAft>
                <a:spcPts val="0"/>
              </a:spcAft>
              <a:buSzPts val="2500"/>
              <a:buNone/>
              <a:defRPr sz="3333"/>
            </a:lvl6pPr>
            <a:lvl7pPr lvl="6" algn="ctr" rtl="0">
              <a:lnSpc>
                <a:spcPct val="100000"/>
              </a:lnSpc>
              <a:spcBef>
                <a:spcPts val="2133"/>
              </a:spcBef>
              <a:spcAft>
                <a:spcPts val="0"/>
              </a:spcAft>
              <a:buSzPts val="2500"/>
              <a:buNone/>
              <a:defRPr sz="3333"/>
            </a:lvl7pPr>
            <a:lvl8pPr lvl="7" algn="ctr" rtl="0">
              <a:lnSpc>
                <a:spcPct val="100000"/>
              </a:lnSpc>
              <a:spcBef>
                <a:spcPts val="2133"/>
              </a:spcBef>
              <a:spcAft>
                <a:spcPts val="0"/>
              </a:spcAft>
              <a:buSzPts val="2500"/>
              <a:buNone/>
              <a:defRPr sz="3333"/>
            </a:lvl8pPr>
            <a:lvl9pPr lvl="8" algn="ctr" rtl="0">
              <a:lnSpc>
                <a:spcPct val="100000"/>
              </a:lnSpc>
              <a:spcBef>
                <a:spcPts val="2133"/>
              </a:spcBef>
              <a:spcAft>
                <a:spcPts val="2133"/>
              </a:spcAft>
              <a:buSzPts val="2500"/>
              <a:buNone/>
              <a:defRPr sz="3333"/>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mt="38000"/>
          </a:blip>
          <a:srcRect t="37942"/>
          <a:stretch/>
        </p:blipFill>
        <p:spPr>
          <a:xfrm rot="10800000">
            <a:off x="-952904" y="-1274303"/>
            <a:ext cx="13584903" cy="6318669"/>
          </a:xfrm>
          <a:prstGeom prst="rect">
            <a:avLst/>
          </a:prstGeom>
          <a:noFill/>
          <a:ln>
            <a:noFill/>
          </a:ln>
        </p:spPr>
      </p:pic>
      <p:pic>
        <p:nvPicPr>
          <p:cNvPr id="159" name="Google Shape;159;p18"/>
          <p:cNvPicPr preferRelativeResize="0"/>
          <p:nvPr/>
        </p:nvPicPr>
        <p:blipFill rotWithShape="1">
          <a:blip r:embed="rId3">
            <a:alphaModFix amt="31000"/>
          </a:blip>
          <a:srcRect t="34167"/>
          <a:stretch/>
        </p:blipFill>
        <p:spPr>
          <a:xfrm flipH="1">
            <a:off x="3992732" y="2946399"/>
            <a:ext cx="9224533" cy="4551700"/>
          </a:xfrm>
          <a:prstGeom prst="rect">
            <a:avLst/>
          </a:prstGeom>
          <a:noFill/>
          <a:ln>
            <a:noFill/>
          </a:ln>
        </p:spPr>
      </p:pic>
      <p:pic>
        <p:nvPicPr>
          <p:cNvPr id="160" name="Google Shape;160;p18"/>
          <p:cNvPicPr preferRelativeResize="0"/>
          <p:nvPr/>
        </p:nvPicPr>
        <p:blipFill rotWithShape="1">
          <a:blip r:embed="rId4">
            <a:alphaModFix amt="75000"/>
          </a:blip>
          <a:srcRect/>
          <a:stretch/>
        </p:blipFill>
        <p:spPr>
          <a:xfrm rot="14752085" flipH="1">
            <a:off x="3276872" y="5782362"/>
            <a:ext cx="712885" cy="712879"/>
          </a:xfrm>
          <a:prstGeom prst="rect">
            <a:avLst/>
          </a:prstGeom>
          <a:noFill/>
          <a:ln>
            <a:noFill/>
          </a:ln>
        </p:spPr>
      </p:pic>
      <p:sp>
        <p:nvSpPr>
          <p:cNvPr id="161" name="Google Shape;161;p18"/>
          <p:cNvSpPr txBox="1">
            <a:spLocks noGrp="1"/>
          </p:cNvSpPr>
          <p:nvPr>
            <p:ph type="title"/>
          </p:nvPr>
        </p:nvSpPr>
        <p:spPr>
          <a:xfrm>
            <a:off x="5968800" y="1718767"/>
            <a:ext cx="5272400" cy="2080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2" name="Google Shape;162;p18"/>
          <p:cNvSpPr txBox="1">
            <a:spLocks noGrp="1"/>
          </p:cNvSpPr>
          <p:nvPr>
            <p:ph type="subTitle" idx="1"/>
          </p:nvPr>
        </p:nvSpPr>
        <p:spPr>
          <a:xfrm>
            <a:off x="5968800" y="3799567"/>
            <a:ext cx="5272400" cy="133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163"/>
        <p:cNvGrpSpPr/>
        <p:nvPr/>
      </p:nvGrpSpPr>
      <p:grpSpPr>
        <a:xfrm>
          <a:off x="0" y="0"/>
          <a:ext cx="0" cy="0"/>
          <a:chOff x="0" y="0"/>
          <a:chExt cx="0" cy="0"/>
        </a:xfrm>
      </p:grpSpPr>
      <p:pic>
        <p:nvPicPr>
          <p:cNvPr id="164" name="Google Shape;164;p19"/>
          <p:cNvPicPr preferRelativeResize="0"/>
          <p:nvPr/>
        </p:nvPicPr>
        <p:blipFill rotWithShape="1">
          <a:blip r:embed="rId2">
            <a:alphaModFix amt="31000"/>
          </a:blip>
          <a:srcRect t="34167"/>
          <a:stretch/>
        </p:blipFill>
        <p:spPr>
          <a:xfrm>
            <a:off x="-96567" y="2362199"/>
            <a:ext cx="9224533" cy="4551700"/>
          </a:xfrm>
          <a:prstGeom prst="rect">
            <a:avLst/>
          </a:prstGeom>
          <a:noFill/>
          <a:ln>
            <a:noFill/>
          </a:ln>
        </p:spPr>
      </p:pic>
      <p:pic>
        <p:nvPicPr>
          <p:cNvPr id="165" name="Google Shape;165;p19"/>
          <p:cNvPicPr preferRelativeResize="0"/>
          <p:nvPr/>
        </p:nvPicPr>
        <p:blipFill rotWithShape="1">
          <a:blip r:embed="rId2">
            <a:alphaModFix amt="31000"/>
          </a:blip>
          <a:srcRect b="71614"/>
          <a:stretch/>
        </p:blipFill>
        <p:spPr>
          <a:xfrm>
            <a:off x="3047934" y="-66535"/>
            <a:ext cx="9224533" cy="1962569"/>
          </a:xfrm>
          <a:prstGeom prst="rect">
            <a:avLst/>
          </a:prstGeom>
          <a:noFill/>
          <a:ln>
            <a:noFill/>
          </a:ln>
        </p:spPr>
      </p:pic>
      <p:pic>
        <p:nvPicPr>
          <p:cNvPr id="166" name="Google Shape;166;p19"/>
          <p:cNvPicPr preferRelativeResize="0"/>
          <p:nvPr/>
        </p:nvPicPr>
        <p:blipFill rotWithShape="1">
          <a:blip r:embed="rId3">
            <a:alphaModFix amt="87000"/>
          </a:blip>
          <a:srcRect/>
          <a:stretch/>
        </p:blipFill>
        <p:spPr>
          <a:xfrm rot="1020443" flipH="1">
            <a:off x="-795445" y="-957034"/>
            <a:ext cx="2900724" cy="2900771"/>
          </a:xfrm>
          <a:prstGeom prst="rect">
            <a:avLst/>
          </a:prstGeom>
          <a:noFill/>
          <a:ln>
            <a:noFill/>
          </a:ln>
        </p:spPr>
      </p:pic>
      <p:pic>
        <p:nvPicPr>
          <p:cNvPr id="167" name="Google Shape;167;p19"/>
          <p:cNvPicPr preferRelativeResize="0"/>
          <p:nvPr/>
        </p:nvPicPr>
        <p:blipFill rotWithShape="1">
          <a:blip r:embed="rId4">
            <a:alphaModFix amt="69000"/>
          </a:blip>
          <a:srcRect/>
          <a:stretch/>
        </p:blipFill>
        <p:spPr>
          <a:xfrm rot="1625203" flipH="1">
            <a:off x="878511" y="5262730"/>
            <a:ext cx="1407824" cy="1407852"/>
          </a:xfrm>
          <a:prstGeom prst="rect">
            <a:avLst/>
          </a:prstGeom>
          <a:noFill/>
          <a:ln>
            <a:noFill/>
          </a:ln>
        </p:spPr>
      </p:pic>
      <p:pic>
        <p:nvPicPr>
          <p:cNvPr id="168" name="Google Shape;168;p19"/>
          <p:cNvPicPr preferRelativeResize="0"/>
          <p:nvPr/>
        </p:nvPicPr>
        <p:blipFill rotWithShape="1">
          <a:blip r:embed="rId5">
            <a:alphaModFix amt="75000"/>
          </a:blip>
          <a:srcRect/>
          <a:stretch/>
        </p:blipFill>
        <p:spPr>
          <a:xfrm rot="11287147" flipH="1">
            <a:off x="8681364" y="-305168"/>
            <a:ext cx="961281" cy="961304"/>
          </a:xfrm>
          <a:prstGeom prst="rect">
            <a:avLst/>
          </a:prstGeom>
          <a:noFill/>
          <a:ln>
            <a:noFill/>
          </a:ln>
        </p:spPr>
      </p:pic>
      <p:sp>
        <p:nvSpPr>
          <p:cNvPr id="169" name="Google Shape;169;p19"/>
          <p:cNvSpPr txBox="1">
            <a:spLocks noGrp="1"/>
          </p:cNvSpPr>
          <p:nvPr>
            <p:ph type="title"/>
          </p:nvPr>
        </p:nvSpPr>
        <p:spPr>
          <a:xfrm>
            <a:off x="960000" y="2189800"/>
            <a:ext cx="3995600" cy="7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0" name="Google Shape;170;p19"/>
          <p:cNvSpPr txBox="1">
            <a:spLocks noGrp="1"/>
          </p:cNvSpPr>
          <p:nvPr>
            <p:ph type="subTitle" idx="1"/>
          </p:nvPr>
        </p:nvSpPr>
        <p:spPr>
          <a:xfrm>
            <a:off x="960000" y="2953400"/>
            <a:ext cx="3995600" cy="1738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B6F927C-B73E-4F9D-ADFE-F6E23BD7CEE8}" type="datetimeFigureOut">
              <a:rPr lang="en-US" dirty="0"/>
              <a:t>8/15/2023</a:t>
            </a:fld>
            <a:endParaRPr lang="en-US"/>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24552126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3">
  <p:cSld name="CUSTOM_15">
    <p:spTree>
      <p:nvGrpSpPr>
        <p:cNvPr id="1" name="Shape 171"/>
        <p:cNvGrpSpPr/>
        <p:nvPr/>
      </p:nvGrpSpPr>
      <p:grpSpPr>
        <a:xfrm>
          <a:off x="0" y="0"/>
          <a:ext cx="0" cy="0"/>
          <a:chOff x="0" y="0"/>
          <a:chExt cx="0" cy="0"/>
        </a:xfrm>
      </p:grpSpPr>
      <p:pic>
        <p:nvPicPr>
          <p:cNvPr id="172" name="Google Shape;172;p20"/>
          <p:cNvPicPr preferRelativeResize="0"/>
          <p:nvPr/>
        </p:nvPicPr>
        <p:blipFill rotWithShape="1">
          <a:blip r:embed="rId2">
            <a:alphaModFix amt="38000"/>
          </a:blip>
          <a:srcRect t="37942"/>
          <a:stretch/>
        </p:blipFill>
        <p:spPr>
          <a:xfrm flipH="1">
            <a:off x="-484734" y="2831127"/>
            <a:ext cx="13161499" cy="6121739"/>
          </a:xfrm>
          <a:prstGeom prst="rect">
            <a:avLst/>
          </a:prstGeom>
          <a:noFill/>
          <a:ln>
            <a:noFill/>
          </a:ln>
        </p:spPr>
      </p:pic>
      <p:pic>
        <p:nvPicPr>
          <p:cNvPr id="173" name="Google Shape;173;p20"/>
          <p:cNvPicPr preferRelativeResize="0"/>
          <p:nvPr/>
        </p:nvPicPr>
        <p:blipFill>
          <a:blip r:embed="rId3">
            <a:alphaModFix/>
          </a:blip>
          <a:stretch>
            <a:fillRect/>
          </a:stretch>
        </p:blipFill>
        <p:spPr>
          <a:xfrm>
            <a:off x="-824500" y="4629993"/>
            <a:ext cx="4031867" cy="3254100"/>
          </a:xfrm>
          <a:prstGeom prst="rect">
            <a:avLst/>
          </a:prstGeom>
          <a:noFill/>
          <a:ln>
            <a:noFill/>
          </a:ln>
        </p:spPr>
      </p:pic>
      <p:pic>
        <p:nvPicPr>
          <p:cNvPr id="174" name="Google Shape;174;p20"/>
          <p:cNvPicPr preferRelativeResize="0"/>
          <p:nvPr/>
        </p:nvPicPr>
        <p:blipFill rotWithShape="1">
          <a:blip r:embed="rId4">
            <a:alphaModFix amt="31000"/>
          </a:blip>
          <a:srcRect t="34167"/>
          <a:stretch/>
        </p:blipFill>
        <p:spPr>
          <a:xfrm rot="10800000">
            <a:off x="3040532" y="-173766"/>
            <a:ext cx="9224533" cy="4551700"/>
          </a:xfrm>
          <a:prstGeom prst="rect">
            <a:avLst/>
          </a:prstGeom>
          <a:noFill/>
          <a:ln>
            <a:noFill/>
          </a:ln>
        </p:spPr>
      </p:pic>
      <p:pic>
        <p:nvPicPr>
          <p:cNvPr id="175" name="Google Shape;175;p20"/>
          <p:cNvPicPr preferRelativeResize="0"/>
          <p:nvPr/>
        </p:nvPicPr>
        <p:blipFill rotWithShape="1">
          <a:blip r:embed="rId5">
            <a:alphaModFix amt="75000"/>
          </a:blip>
          <a:srcRect/>
          <a:stretch/>
        </p:blipFill>
        <p:spPr>
          <a:xfrm rot="21112884">
            <a:off x="6607604" y="301279"/>
            <a:ext cx="835867" cy="835835"/>
          </a:xfrm>
          <a:prstGeom prst="rect">
            <a:avLst/>
          </a:prstGeom>
          <a:noFill/>
          <a:ln>
            <a:noFill/>
          </a:ln>
        </p:spPr>
      </p:pic>
      <p:pic>
        <p:nvPicPr>
          <p:cNvPr id="176" name="Google Shape;176;p20"/>
          <p:cNvPicPr preferRelativeResize="0"/>
          <p:nvPr/>
        </p:nvPicPr>
        <p:blipFill rotWithShape="1">
          <a:blip r:embed="rId6">
            <a:alphaModFix amt="69000"/>
          </a:blip>
          <a:srcRect/>
          <a:stretch/>
        </p:blipFill>
        <p:spPr>
          <a:xfrm rot="487119" flipH="1">
            <a:off x="1705771" y="4336588"/>
            <a:ext cx="1960391" cy="1960395"/>
          </a:xfrm>
          <a:prstGeom prst="rect">
            <a:avLst/>
          </a:prstGeom>
          <a:noFill/>
          <a:ln>
            <a:noFill/>
          </a:ln>
        </p:spPr>
      </p:pic>
      <p:pic>
        <p:nvPicPr>
          <p:cNvPr id="177" name="Google Shape;177;p20"/>
          <p:cNvPicPr preferRelativeResize="0"/>
          <p:nvPr/>
        </p:nvPicPr>
        <p:blipFill>
          <a:blip r:embed="rId7">
            <a:alphaModFix/>
          </a:blip>
          <a:stretch>
            <a:fillRect/>
          </a:stretch>
        </p:blipFill>
        <p:spPr>
          <a:xfrm>
            <a:off x="9711379" y="-957999"/>
            <a:ext cx="3695232" cy="2982433"/>
          </a:xfrm>
          <a:prstGeom prst="rect">
            <a:avLst/>
          </a:prstGeom>
          <a:noFill/>
          <a:ln>
            <a:noFill/>
          </a:ln>
        </p:spPr>
      </p:pic>
      <p:pic>
        <p:nvPicPr>
          <p:cNvPr id="178" name="Google Shape;178;p20"/>
          <p:cNvPicPr preferRelativeResize="0"/>
          <p:nvPr/>
        </p:nvPicPr>
        <p:blipFill>
          <a:blip r:embed="rId8">
            <a:alphaModFix/>
          </a:blip>
          <a:stretch>
            <a:fillRect/>
          </a:stretch>
        </p:blipFill>
        <p:spPr>
          <a:xfrm>
            <a:off x="8144431" y="-586034"/>
            <a:ext cx="2364400" cy="1908267"/>
          </a:xfrm>
          <a:prstGeom prst="rect">
            <a:avLst/>
          </a:prstGeom>
          <a:noFill/>
          <a:ln>
            <a:noFill/>
          </a:ln>
        </p:spPr>
      </p:pic>
      <p:pic>
        <p:nvPicPr>
          <p:cNvPr id="179" name="Google Shape;179;p20"/>
          <p:cNvPicPr preferRelativeResize="0"/>
          <p:nvPr/>
        </p:nvPicPr>
        <p:blipFill rotWithShape="1">
          <a:blip r:embed="rId9">
            <a:alphaModFix amt="75000"/>
          </a:blip>
          <a:srcRect/>
          <a:stretch/>
        </p:blipFill>
        <p:spPr>
          <a:xfrm rot="21112884">
            <a:off x="10685337" y="5474096"/>
            <a:ext cx="835867" cy="835835"/>
          </a:xfrm>
          <a:prstGeom prst="rect">
            <a:avLst/>
          </a:prstGeom>
          <a:noFill/>
          <a:ln>
            <a:noFill/>
          </a:ln>
        </p:spPr>
      </p:pic>
      <p:pic>
        <p:nvPicPr>
          <p:cNvPr id="180" name="Google Shape;180;p20"/>
          <p:cNvPicPr preferRelativeResize="0"/>
          <p:nvPr/>
        </p:nvPicPr>
        <p:blipFill rotWithShape="1">
          <a:blip r:embed="rId10">
            <a:alphaModFix amt="69000"/>
          </a:blip>
          <a:srcRect/>
          <a:stretch/>
        </p:blipFill>
        <p:spPr>
          <a:xfrm rot="487117" flipH="1">
            <a:off x="517080" y="531509"/>
            <a:ext cx="742041" cy="742044"/>
          </a:xfrm>
          <a:prstGeom prst="rect">
            <a:avLst/>
          </a:prstGeom>
          <a:noFill/>
          <a:ln>
            <a:noFill/>
          </a:ln>
        </p:spPr>
      </p:pic>
      <p:sp>
        <p:nvSpPr>
          <p:cNvPr id="181" name="Google Shape;181;p20"/>
          <p:cNvSpPr txBox="1">
            <a:spLocks noGrp="1"/>
          </p:cNvSpPr>
          <p:nvPr>
            <p:ph type="title"/>
          </p:nvPr>
        </p:nvSpPr>
        <p:spPr>
          <a:xfrm>
            <a:off x="1795900" y="2497800"/>
            <a:ext cx="2650400" cy="1862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82" name="Google Shape;182;p20"/>
          <p:cNvSpPr txBox="1">
            <a:spLocks noGrp="1"/>
          </p:cNvSpPr>
          <p:nvPr>
            <p:ph type="subTitle" idx="1"/>
          </p:nvPr>
        </p:nvSpPr>
        <p:spPr>
          <a:xfrm>
            <a:off x="4446433" y="2497800"/>
            <a:ext cx="6212400" cy="186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4">
  <p:cSld name="CUSTOM_17">
    <p:spTree>
      <p:nvGrpSpPr>
        <p:cNvPr id="1" name="Shape 183"/>
        <p:cNvGrpSpPr/>
        <p:nvPr/>
      </p:nvGrpSpPr>
      <p:grpSpPr>
        <a:xfrm>
          <a:off x="0" y="0"/>
          <a:ext cx="0" cy="0"/>
          <a:chOff x="0" y="0"/>
          <a:chExt cx="0" cy="0"/>
        </a:xfrm>
      </p:grpSpPr>
      <p:pic>
        <p:nvPicPr>
          <p:cNvPr id="184" name="Google Shape;184;p21"/>
          <p:cNvPicPr preferRelativeResize="0"/>
          <p:nvPr/>
        </p:nvPicPr>
        <p:blipFill rotWithShape="1">
          <a:blip r:embed="rId2">
            <a:alphaModFix amt="31000"/>
          </a:blip>
          <a:srcRect t="34167"/>
          <a:stretch/>
        </p:blipFill>
        <p:spPr>
          <a:xfrm rot="10800000">
            <a:off x="3179566" y="1"/>
            <a:ext cx="9224533" cy="4551700"/>
          </a:xfrm>
          <a:prstGeom prst="rect">
            <a:avLst/>
          </a:prstGeom>
          <a:noFill/>
          <a:ln>
            <a:noFill/>
          </a:ln>
        </p:spPr>
      </p:pic>
      <p:pic>
        <p:nvPicPr>
          <p:cNvPr id="185" name="Google Shape;185;p21"/>
          <p:cNvPicPr preferRelativeResize="0"/>
          <p:nvPr/>
        </p:nvPicPr>
        <p:blipFill rotWithShape="1">
          <a:blip r:embed="rId3">
            <a:alphaModFix amt="38000"/>
          </a:blip>
          <a:srcRect t="37942"/>
          <a:stretch/>
        </p:blipFill>
        <p:spPr>
          <a:xfrm flipH="1">
            <a:off x="-484734" y="1300160"/>
            <a:ext cx="13161499" cy="6121739"/>
          </a:xfrm>
          <a:prstGeom prst="rect">
            <a:avLst/>
          </a:prstGeom>
          <a:noFill/>
          <a:ln>
            <a:noFill/>
          </a:ln>
        </p:spPr>
      </p:pic>
      <p:pic>
        <p:nvPicPr>
          <p:cNvPr id="186" name="Google Shape;186;p21"/>
          <p:cNvPicPr preferRelativeResize="0"/>
          <p:nvPr/>
        </p:nvPicPr>
        <p:blipFill>
          <a:blip r:embed="rId4">
            <a:alphaModFix/>
          </a:blip>
          <a:stretch>
            <a:fillRect/>
          </a:stretch>
        </p:blipFill>
        <p:spPr>
          <a:xfrm>
            <a:off x="9442782" y="-881700"/>
            <a:ext cx="3596833" cy="2902967"/>
          </a:xfrm>
          <a:prstGeom prst="rect">
            <a:avLst/>
          </a:prstGeom>
          <a:noFill/>
          <a:ln>
            <a:noFill/>
          </a:ln>
        </p:spPr>
      </p:pic>
      <p:pic>
        <p:nvPicPr>
          <p:cNvPr id="187" name="Google Shape;187;p21"/>
          <p:cNvPicPr preferRelativeResize="0"/>
          <p:nvPr/>
        </p:nvPicPr>
        <p:blipFill>
          <a:blip r:embed="rId5">
            <a:alphaModFix/>
          </a:blip>
          <a:stretch>
            <a:fillRect/>
          </a:stretch>
        </p:blipFill>
        <p:spPr>
          <a:xfrm>
            <a:off x="10037567" y="4955283"/>
            <a:ext cx="3734400" cy="3014008"/>
          </a:xfrm>
          <a:prstGeom prst="rect">
            <a:avLst/>
          </a:prstGeom>
          <a:noFill/>
          <a:ln>
            <a:noFill/>
          </a:ln>
        </p:spPr>
      </p:pic>
      <p:pic>
        <p:nvPicPr>
          <p:cNvPr id="188" name="Google Shape;188;p21"/>
          <p:cNvPicPr preferRelativeResize="0"/>
          <p:nvPr/>
        </p:nvPicPr>
        <p:blipFill rotWithShape="1">
          <a:blip r:embed="rId6">
            <a:alphaModFix amt="75000"/>
          </a:blip>
          <a:srcRect/>
          <a:stretch/>
        </p:blipFill>
        <p:spPr>
          <a:xfrm rot="15546654">
            <a:off x="9138976" y="296550"/>
            <a:ext cx="1369579" cy="1369572"/>
          </a:xfrm>
          <a:prstGeom prst="rect">
            <a:avLst/>
          </a:prstGeom>
          <a:noFill/>
          <a:ln>
            <a:noFill/>
          </a:ln>
        </p:spPr>
      </p:pic>
      <p:sp>
        <p:nvSpPr>
          <p:cNvPr id="189" name="Google Shape;189;p21"/>
          <p:cNvSpPr txBox="1">
            <a:spLocks noGrp="1"/>
          </p:cNvSpPr>
          <p:nvPr>
            <p:ph type="title"/>
          </p:nvPr>
        </p:nvSpPr>
        <p:spPr>
          <a:xfrm>
            <a:off x="5170400" y="2282167"/>
            <a:ext cx="6070800" cy="13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8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90" name="Google Shape;190;p21"/>
          <p:cNvSpPr txBox="1">
            <a:spLocks noGrp="1"/>
          </p:cNvSpPr>
          <p:nvPr>
            <p:ph type="subTitle" idx="1"/>
          </p:nvPr>
        </p:nvSpPr>
        <p:spPr>
          <a:xfrm>
            <a:off x="5170400" y="3747267"/>
            <a:ext cx="6070800" cy="96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5">
  <p:cSld name="CUSTOM_17_1_1">
    <p:spTree>
      <p:nvGrpSpPr>
        <p:cNvPr id="1" name="Shape 191"/>
        <p:cNvGrpSpPr/>
        <p:nvPr/>
      </p:nvGrpSpPr>
      <p:grpSpPr>
        <a:xfrm>
          <a:off x="0" y="0"/>
          <a:ext cx="0" cy="0"/>
          <a:chOff x="0" y="0"/>
          <a:chExt cx="0" cy="0"/>
        </a:xfrm>
      </p:grpSpPr>
      <p:pic>
        <p:nvPicPr>
          <p:cNvPr id="192" name="Google Shape;192;p22"/>
          <p:cNvPicPr preferRelativeResize="0"/>
          <p:nvPr/>
        </p:nvPicPr>
        <p:blipFill rotWithShape="1">
          <a:blip r:embed="rId2">
            <a:alphaModFix amt="31000"/>
          </a:blip>
          <a:srcRect t="34167"/>
          <a:stretch/>
        </p:blipFill>
        <p:spPr>
          <a:xfrm flipH="1">
            <a:off x="3307523" y="3353733"/>
            <a:ext cx="9224533" cy="4551700"/>
          </a:xfrm>
          <a:prstGeom prst="rect">
            <a:avLst/>
          </a:prstGeom>
          <a:noFill/>
          <a:ln>
            <a:noFill/>
          </a:ln>
        </p:spPr>
      </p:pic>
      <p:pic>
        <p:nvPicPr>
          <p:cNvPr id="193" name="Google Shape;193;p22"/>
          <p:cNvPicPr preferRelativeResize="0"/>
          <p:nvPr/>
        </p:nvPicPr>
        <p:blipFill rotWithShape="1">
          <a:blip r:embed="rId3">
            <a:alphaModFix amt="38000"/>
          </a:blip>
          <a:srcRect t="37942"/>
          <a:stretch/>
        </p:blipFill>
        <p:spPr>
          <a:xfrm rot="10800000">
            <a:off x="-356776" y="-1047434"/>
            <a:ext cx="13161499" cy="6121739"/>
          </a:xfrm>
          <a:prstGeom prst="rect">
            <a:avLst/>
          </a:prstGeom>
          <a:noFill/>
          <a:ln>
            <a:noFill/>
          </a:ln>
        </p:spPr>
      </p:pic>
      <p:pic>
        <p:nvPicPr>
          <p:cNvPr id="194" name="Google Shape;194;p22"/>
          <p:cNvPicPr preferRelativeResize="0"/>
          <p:nvPr/>
        </p:nvPicPr>
        <p:blipFill rotWithShape="1">
          <a:blip r:embed="rId4">
            <a:alphaModFix amt="60000"/>
          </a:blip>
          <a:srcRect/>
          <a:stretch/>
        </p:blipFill>
        <p:spPr>
          <a:xfrm rot="21112883">
            <a:off x="621831" y="3280126"/>
            <a:ext cx="297603" cy="297604"/>
          </a:xfrm>
          <a:prstGeom prst="rect">
            <a:avLst/>
          </a:prstGeom>
          <a:noFill/>
          <a:ln>
            <a:noFill/>
          </a:ln>
        </p:spPr>
      </p:pic>
      <p:pic>
        <p:nvPicPr>
          <p:cNvPr id="195" name="Google Shape;195;p22"/>
          <p:cNvPicPr preferRelativeResize="0"/>
          <p:nvPr/>
        </p:nvPicPr>
        <p:blipFill>
          <a:blip r:embed="rId5">
            <a:alphaModFix/>
          </a:blip>
          <a:stretch>
            <a:fillRect/>
          </a:stretch>
        </p:blipFill>
        <p:spPr>
          <a:xfrm>
            <a:off x="10334264" y="-1004740"/>
            <a:ext cx="3363400" cy="2714600"/>
          </a:xfrm>
          <a:prstGeom prst="rect">
            <a:avLst/>
          </a:prstGeom>
          <a:noFill/>
          <a:ln>
            <a:noFill/>
          </a:ln>
        </p:spPr>
      </p:pic>
      <p:pic>
        <p:nvPicPr>
          <p:cNvPr id="196" name="Google Shape;196;p22"/>
          <p:cNvPicPr preferRelativeResize="0"/>
          <p:nvPr/>
        </p:nvPicPr>
        <p:blipFill>
          <a:blip r:embed="rId6">
            <a:alphaModFix/>
          </a:blip>
          <a:stretch>
            <a:fillRect/>
          </a:stretch>
        </p:blipFill>
        <p:spPr>
          <a:xfrm flipH="1">
            <a:off x="-1445200" y="-923534"/>
            <a:ext cx="3750067" cy="3026667"/>
          </a:xfrm>
          <a:prstGeom prst="rect">
            <a:avLst/>
          </a:prstGeom>
          <a:noFill/>
          <a:ln>
            <a:noFill/>
          </a:ln>
        </p:spPr>
      </p:pic>
      <p:sp>
        <p:nvSpPr>
          <p:cNvPr id="197" name="Google Shape;197;p22"/>
          <p:cNvSpPr txBox="1">
            <a:spLocks noGrp="1"/>
          </p:cNvSpPr>
          <p:nvPr>
            <p:ph type="title"/>
          </p:nvPr>
        </p:nvSpPr>
        <p:spPr>
          <a:xfrm>
            <a:off x="2982200" y="716933"/>
            <a:ext cx="6227600" cy="1405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8" name="Google Shape;198;p22"/>
          <p:cNvSpPr txBox="1">
            <a:spLocks noGrp="1"/>
          </p:cNvSpPr>
          <p:nvPr>
            <p:ph type="subTitle" idx="1"/>
          </p:nvPr>
        </p:nvSpPr>
        <p:spPr>
          <a:xfrm>
            <a:off x="2982200" y="2122033"/>
            <a:ext cx="6227600" cy="13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6">
  <p:cSld name="CUSTOM_17_1_1_1">
    <p:spTree>
      <p:nvGrpSpPr>
        <p:cNvPr id="1" name="Shape 199"/>
        <p:cNvGrpSpPr/>
        <p:nvPr/>
      </p:nvGrpSpPr>
      <p:grpSpPr>
        <a:xfrm>
          <a:off x="0" y="0"/>
          <a:ext cx="0" cy="0"/>
          <a:chOff x="0" y="0"/>
          <a:chExt cx="0" cy="0"/>
        </a:xfrm>
      </p:grpSpPr>
      <p:pic>
        <p:nvPicPr>
          <p:cNvPr id="200" name="Google Shape;200;p23"/>
          <p:cNvPicPr preferRelativeResize="0"/>
          <p:nvPr/>
        </p:nvPicPr>
        <p:blipFill rotWithShape="1">
          <a:blip r:embed="rId2">
            <a:alphaModFix amt="31000"/>
          </a:blip>
          <a:srcRect t="34167"/>
          <a:stretch/>
        </p:blipFill>
        <p:spPr>
          <a:xfrm flipH="1">
            <a:off x="3307523" y="3353733"/>
            <a:ext cx="9224533" cy="4551700"/>
          </a:xfrm>
          <a:prstGeom prst="rect">
            <a:avLst/>
          </a:prstGeom>
          <a:noFill/>
          <a:ln>
            <a:noFill/>
          </a:ln>
        </p:spPr>
      </p:pic>
      <p:pic>
        <p:nvPicPr>
          <p:cNvPr id="201" name="Google Shape;201;p23"/>
          <p:cNvPicPr preferRelativeResize="0"/>
          <p:nvPr/>
        </p:nvPicPr>
        <p:blipFill rotWithShape="1">
          <a:blip r:embed="rId3">
            <a:alphaModFix amt="38000"/>
          </a:blip>
          <a:srcRect t="37942"/>
          <a:stretch/>
        </p:blipFill>
        <p:spPr>
          <a:xfrm rot="10800000">
            <a:off x="-356776" y="-1047434"/>
            <a:ext cx="13161499" cy="6121739"/>
          </a:xfrm>
          <a:prstGeom prst="rect">
            <a:avLst/>
          </a:prstGeom>
          <a:noFill/>
          <a:ln>
            <a:noFill/>
          </a:ln>
        </p:spPr>
      </p:pic>
      <p:pic>
        <p:nvPicPr>
          <p:cNvPr id="202" name="Google Shape;202;p23"/>
          <p:cNvPicPr preferRelativeResize="0"/>
          <p:nvPr/>
        </p:nvPicPr>
        <p:blipFill rotWithShape="1">
          <a:blip r:embed="rId4">
            <a:alphaModFix amt="60000"/>
          </a:blip>
          <a:srcRect/>
          <a:stretch/>
        </p:blipFill>
        <p:spPr>
          <a:xfrm rot="21112883">
            <a:off x="621831" y="3280126"/>
            <a:ext cx="297603" cy="297604"/>
          </a:xfrm>
          <a:prstGeom prst="rect">
            <a:avLst/>
          </a:prstGeom>
          <a:noFill/>
          <a:ln>
            <a:noFill/>
          </a:ln>
        </p:spPr>
      </p:pic>
      <p:pic>
        <p:nvPicPr>
          <p:cNvPr id="203" name="Google Shape;203;p23"/>
          <p:cNvPicPr preferRelativeResize="0"/>
          <p:nvPr/>
        </p:nvPicPr>
        <p:blipFill>
          <a:blip r:embed="rId5">
            <a:alphaModFix/>
          </a:blip>
          <a:stretch>
            <a:fillRect/>
          </a:stretch>
        </p:blipFill>
        <p:spPr>
          <a:xfrm>
            <a:off x="9950231" y="5286327"/>
            <a:ext cx="3363400" cy="2714600"/>
          </a:xfrm>
          <a:prstGeom prst="rect">
            <a:avLst/>
          </a:prstGeom>
          <a:noFill/>
          <a:ln>
            <a:noFill/>
          </a:ln>
        </p:spPr>
      </p:pic>
      <p:pic>
        <p:nvPicPr>
          <p:cNvPr id="204" name="Google Shape;204;p23"/>
          <p:cNvPicPr preferRelativeResize="0"/>
          <p:nvPr/>
        </p:nvPicPr>
        <p:blipFill>
          <a:blip r:embed="rId6">
            <a:alphaModFix/>
          </a:blip>
          <a:stretch>
            <a:fillRect/>
          </a:stretch>
        </p:blipFill>
        <p:spPr>
          <a:xfrm flipH="1">
            <a:off x="-1554934" y="-1195384"/>
            <a:ext cx="3750067" cy="3026667"/>
          </a:xfrm>
          <a:prstGeom prst="rect">
            <a:avLst/>
          </a:prstGeom>
          <a:noFill/>
          <a:ln>
            <a:noFill/>
          </a:ln>
        </p:spPr>
      </p:pic>
      <p:pic>
        <p:nvPicPr>
          <p:cNvPr id="205" name="Google Shape;205;p23"/>
          <p:cNvPicPr preferRelativeResize="0"/>
          <p:nvPr/>
        </p:nvPicPr>
        <p:blipFill rotWithShape="1">
          <a:blip r:embed="rId7">
            <a:alphaModFix amt="69000"/>
          </a:blip>
          <a:srcRect/>
          <a:stretch/>
        </p:blipFill>
        <p:spPr>
          <a:xfrm rot="1625203" flipH="1">
            <a:off x="10036511" y="15263"/>
            <a:ext cx="1407824" cy="1407852"/>
          </a:xfrm>
          <a:prstGeom prst="rect">
            <a:avLst/>
          </a:prstGeom>
          <a:noFill/>
          <a:ln>
            <a:noFill/>
          </a:ln>
        </p:spPr>
      </p:pic>
      <p:pic>
        <p:nvPicPr>
          <p:cNvPr id="206" name="Google Shape;206;p23"/>
          <p:cNvPicPr preferRelativeResize="0"/>
          <p:nvPr/>
        </p:nvPicPr>
        <p:blipFill rotWithShape="1">
          <a:blip r:embed="rId8">
            <a:alphaModFix amt="75000"/>
          </a:blip>
          <a:srcRect/>
          <a:stretch/>
        </p:blipFill>
        <p:spPr>
          <a:xfrm rot="11287147" flipH="1">
            <a:off x="579764" y="5967632"/>
            <a:ext cx="961281" cy="961304"/>
          </a:xfrm>
          <a:prstGeom prst="rect">
            <a:avLst/>
          </a:prstGeom>
          <a:noFill/>
          <a:ln>
            <a:noFill/>
          </a:ln>
        </p:spPr>
      </p:pic>
      <p:sp>
        <p:nvSpPr>
          <p:cNvPr id="207" name="Google Shape;207;p23"/>
          <p:cNvSpPr txBox="1">
            <a:spLocks noGrp="1"/>
          </p:cNvSpPr>
          <p:nvPr>
            <p:ph type="title"/>
          </p:nvPr>
        </p:nvSpPr>
        <p:spPr>
          <a:xfrm>
            <a:off x="7245600" y="1814417"/>
            <a:ext cx="2547600" cy="149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8" name="Google Shape;208;p23"/>
          <p:cNvSpPr txBox="1">
            <a:spLocks noGrp="1"/>
          </p:cNvSpPr>
          <p:nvPr>
            <p:ph type="subTitle" idx="1"/>
          </p:nvPr>
        </p:nvSpPr>
        <p:spPr>
          <a:xfrm>
            <a:off x="7245600" y="3304784"/>
            <a:ext cx="3995600" cy="173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7">
  <p:cSld name="CUSTOM_17_1_1_1_1">
    <p:spTree>
      <p:nvGrpSpPr>
        <p:cNvPr id="1" name="Shape 209"/>
        <p:cNvGrpSpPr/>
        <p:nvPr/>
      </p:nvGrpSpPr>
      <p:grpSpPr>
        <a:xfrm>
          <a:off x="0" y="0"/>
          <a:ext cx="0" cy="0"/>
          <a:chOff x="0" y="0"/>
          <a:chExt cx="0" cy="0"/>
        </a:xfrm>
      </p:grpSpPr>
      <p:pic>
        <p:nvPicPr>
          <p:cNvPr id="210" name="Google Shape;210;p24"/>
          <p:cNvPicPr preferRelativeResize="0"/>
          <p:nvPr/>
        </p:nvPicPr>
        <p:blipFill rotWithShape="1">
          <a:blip r:embed="rId2">
            <a:alphaModFix amt="31000"/>
          </a:blip>
          <a:srcRect t="34167"/>
          <a:stretch/>
        </p:blipFill>
        <p:spPr>
          <a:xfrm>
            <a:off x="-49159" y="3353733"/>
            <a:ext cx="9224533" cy="4551700"/>
          </a:xfrm>
          <a:prstGeom prst="rect">
            <a:avLst/>
          </a:prstGeom>
          <a:noFill/>
          <a:ln>
            <a:noFill/>
          </a:ln>
        </p:spPr>
      </p:pic>
      <p:pic>
        <p:nvPicPr>
          <p:cNvPr id="211" name="Google Shape;211;p24"/>
          <p:cNvPicPr preferRelativeResize="0"/>
          <p:nvPr/>
        </p:nvPicPr>
        <p:blipFill rotWithShape="1">
          <a:blip r:embed="rId3">
            <a:alphaModFix amt="38000"/>
          </a:blip>
          <a:srcRect t="37942"/>
          <a:stretch/>
        </p:blipFill>
        <p:spPr>
          <a:xfrm rot="10800000" flipH="1">
            <a:off x="-321825" y="-1047434"/>
            <a:ext cx="13161499" cy="6121739"/>
          </a:xfrm>
          <a:prstGeom prst="rect">
            <a:avLst/>
          </a:prstGeom>
          <a:noFill/>
          <a:ln>
            <a:noFill/>
          </a:ln>
        </p:spPr>
      </p:pic>
      <p:pic>
        <p:nvPicPr>
          <p:cNvPr id="212" name="Google Shape;212;p24"/>
          <p:cNvPicPr preferRelativeResize="0"/>
          <p:nvPr/>
        </p:nvPicPr>
        <p:blipFill rotWithShape="1">
          <a:blip r:embed="rId4">
            <a:alphaModFix amt="60000"/>
          </a:blip>
          <a:srcRect/>
          <a:stretch/>
        </p:blipFill>
        <p:spPr>
          <a:xfrm rot="487117" flipH="1">
            <a:off x="11563464" y="3280126"/>
            <a:ext cx="297603" cy="297604"/>
          </a:xfrm>
          <a:prstGeom prst="rect">
            <a:avLst/>
          </a:prstGeom>
          <a:noFill/>
          <a:ln>
            <a:noFill/>
          </a:ln>
        </p:spPr>
      </p:pic>
      <p:pic>
        <p:nvPicPr>
          <p:cNvPr id="213" name="Google Shape;213;p24"/>
          <p:cNvPicPr preferRelativeResize="0"/>
          <p:nvPr/>
        </p:nvPicPr>
        <p:blipFill>
          <a:blip r:embed="rId5">
            <a:alphaModFix/>
          </a:blip>
          <a:stretch>
            <a:fillRect/>
          </a:stretch>
        </p:blipFill>
        <p:spPr>
          <a:xfrm flipH="1">
            <a:off x="-830733" y="5286327"/>
            <a:ext cx="3363400" cy="2714600"/>
          </a:xfrm>
          <a:prstGeom prst="rect">
            <a:avLst/>
          </a:prstGeom>
          <a:noFill/>
          <a:ln>
            <a:noFill/>
          </a:ln>
        </p:spPr>
      </p:pic>
      <p:pic>
        <p:nvPicPr>
          <p:cNvPr id="214" name="Google Shape;214;p24"/>
          <p:cNvPicPr preferRelativeResize="0"/>
          <p:nvPr/>
        </p:nvPicPr>
        <p:blipFill>
          <a:blip r:embed="rId6">
            <a:alphaModFix/>
          </a:blip>
          <a:stretch>
            <a:fillRect/>
          </a:stretch>
        </p:blipFill>
        <p:spPr>
          <a:xfrm>
            <a:off x="10415765" y="-1506284"/>
            <a:ext cx="3750067" cy="3026667"/>
          </a:xfrm>
          <a:prstGeom prst="rect">
            <a:avLst/>
          </a:prstGeom>
          <a:noFill/>
          <a:ln>
            <a:noFill/>
          </a:ln>
        </p:spPr>
      </p:pic>
      <p:pic>
        <p:nvPicPr>
          <p:cNvPr id="215" name="Google Shape;215;p24"/>
          <p:cNvPicPr preferRelativeResize="0"/>
          <p:nvPr/>
        </p:nvPicPr>
        <p:blipFill rotWithShape="1">
          <a:blip r:embed="rId7">
            <a:alphaModFix amt="69000"/>
          </a:blip>
          <a:srcRect/>
          <a:stretch/>
        </p:blipFill>
        <p:spPr>
          <a:xfrm rot="19974797">
            <a:off x="1038563" y="15263"/>
            <a:ext cx="1407824" cy="1407852"/>
          </a:xfrm>
          <a:prstGeom prst="rect">
            <a:avLst/>
          </a:prstGeom>
          <a:noFill/>
          <a:ln>
            <a:noFill/>
          </a:ln>
        </p:spPr>
      </p:pic>
      <p:pic>
        <p:nvPicPr>
          <p:cNvPr id="216" name="Google Shape;216;p24"/>
          <p:cNvPicPr preferRelativeResize="0"/>
          <p:nvPr/>
        </p:nvPicPr>
        <p:blipFill rotWithShape="1">
          <a:blip r:embed="rId8">
            <a:alphaModFix amt="75000"/>
          </a:blip>
          <a:srcRect/>
          <a:stretch/>
        </p:blipFill>
        <p:spPr>
          <a:xfrm rot="10312853">
            <a:off x="10941854" y="5967632"/>
            <a:ext cx="961281" cy="961304"/>
          </a:xfrm>
          <a:prstGeom prst="rect">
            <a:avLst/>
          </a:prstGeom>
          <a:noFill/>
          <a:ln>
            <a:noFill/>
          </a:ln>
        </p:spPr>
      </p:pic>
      <p:sp>
        <p:nvSpPr>
          <p:cNvPr id="217" name="Google Shape;217;p24"/>
          <p:cNvSpPr txBox="1">
            <a:spLocks noGrp="1"/>
          </p:cNvSpPr>
          <p:nvPr>
            <p:ph type="title"/>
          </p:nvPr>
        </p:nvSpPr>
        <p:spPr>
          <a:xfrm>
            <a:off x="1984233" y="1814433"/>
            <a:ext cx="2962000" cy="149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218" name="Google Shape;218;p24"/>
          <p:cNvSpPr txBox="1">
            <a:spLocks noGrp="1"/>
          </p:cNvSpPr>
          <p:nvPr>
            <p:ph type="subTitle" idx="1"/>
          </p:nvPr>
        </p:nvSpPr>
        <p:spPr>
          <a:xfrm>
            <a:off x="950800" y="3304833"/>
            <a:ext cx="3995600" cy="1738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1">
  <p:cSld name="CUSTOM_13">
    <p:spTree>
      <p:nvGrpSpPr>
        <p:cNvPr id="1" name="Shape 219"/>
        <p:cNvGrpSpPr/>
        <p:nvPr/>
      </p:nvGrpSpPr>
      <p:grpSpPr>
        <a:xfrm>
          <a:off x="0" y="0"/>
          <a:ext cx="0" cy="0"/>
          <a:chOff x="0" y="0"/>
          <a:chExt cx="0" cy="0"/>
        </a:xfrm>
      </p:grpSpPr>
      <p:pic>
        <p:nvPicPr>
          <p:cNvPr id="220" name="Google Shape;220;p25"/>
          <p:cNvPicPr preferRelativeResize="0"/>
          <p:nvPr/>
        </p:nvPicPr>
        <p:blipFill rotWithShape="1">
          <a:blip r:embed="rId2">
            <a:alphaModFix amt="38000"/>
          </a:blip>
          <a:srcRect t="37942"/>
          <a:stretch/>
        </p:blipFill>
        <p:spPr>
          <a:xfrm rot="10800000" flipH="1">
            <a:off x="-484734" y="0"/>
            <a:ext cx="13161499" cy="6121739"/>
          </a:xfrm>
          <a:prstGeom prst="rect">
            <a:avLst/>
          </a:prstGeom>
          <a:noFill/>
          <a:ln>
            <a:noFill/>
          </a:ln>
        </p:spPr>
      </p:pic>
      <p:pic>
        <p:nvPicPr>
          <p:cNvPr id="221" name="Google Shape;221;p25"/>
          <p:cNvPicPr preferRelativeResize="0"/>
          <p:nvPr/>
        </p:nvPicPr>
        <p:blipFill>
          <a:blip r:embed="rId3">
            <a:alphaModFix/>
          </a:blip>
          <a:stretch>
            <a:fillRect/>
          </a:stretch>
        </p:blipFill>
        <p:spPr>
          <a:xfrm flipH="1">
            <a:off x="9205168" y="-924067"/>
            <a:ext cx="4072033" cy="3286533"/>
          </a:xfrm>
          <a:prstGeom prst="rect">
            <a:avLst/>
          </a:prstGeom>
          <a:noFill/>
          <a:ln>
            <a:noFill/>
          </a:ln>
        </p:spPr>
      </p:pic>
      <p:pic>
        <p:nvPicPr>
          <p:cNvPr id="222" name="Google Shape;222;p25"/>
          <p:cNvPicPr preferRelativeResize="0"/>
          <p:nvPr/>
        </p:nvPicPr>
        <p:blipFill rotWithShape="1">
          <a:blip r:embed="rId4">
            <a:alphaModFix/>
          </a:blip>
          <a:srcRect l="15266" t="3832" r="9641" b="5125"/>
          <a:stretch/>
        </p:blipFill>
        <p:spPr>
          <a:xfrm flipH="1">
            <a:off x="10548115" y="1854811"/>
            <a:ext cx="1386167" cy="1356400"/>
          </a:xfrm>
          <a:prstGeom prst="rect">
            <a:avLst/>
          </a:prstGeom>
          <a:noFill/>
          <a:ln>
            <a:noFill/>
          </a:ln>
        </p:spPr>
      </p:pic>
      <p:pic>
        <p:nvPicPr>
          <p:cNvPr id="223" name="Google Shape;223;p25"/>
          <p:cNvPicPr preferRelativeResize="0"/>
          <p:nvPr/>
        </p:nvPicPr>
        <p:blipFill rotWithShape="1">
          <a:blip r:embed="rId5">
            <a:alphaModFix amt="31000"/>
          </a:blip>
          <a:srcRect t="34167"/>
          <a:stretch/>
        </p:blipFill>
        <p:spPr>
          <a:xfrm>
            <a:off x="-212067" y="2870199"/>
            <a:ext cx="9224533" cy="4551700"/>
          </a:xfrm>
          <a:prstGeom prst="rect">
            <a:avLst/>
          </a:prstGeom>
          <a:noFill/>
          <a:ln>
            <a:noFill/>
          </a:ln>
        </p:spPr>
      </p:pic>
      <p:pic>
        <p:nvPicPr>
          <p:cNvPr id="224" name="Google Shape;224;p25"/>
          <p:cNvPicPr preferRelativeResize="0"/>
          <p:nvPr/>
        </p:nvPicPr>
        <p:blipFill>
          <a:blip r:embed="rId6">
            <a:alphaModFix amt="83000"/>
          </a:blip>
          <a:stretch>
            <a:fillRect/>
          </a:stretch>
        </p:blipFill>
        <p:spPr>
          <a:xfrm flipH="1">
            <a:off x="-1725735" y="4604834"/>
            <a:ext cx="4079633" cy="3292733"/>
          </a:xfrm>
          <a:prstGeom prst="rect">
            <a:avLst/>
          </a:prstGeom>
          <a:noFill/>
          <a:ln>
            <a:noFill/>
          </a:ln>
        </p:spPr>
      </p:pic>
      <p:pic>
        <p:nvPicPr>
          <p:cNvPr id="225" name="Google Shape;225;p25"/>
          <p:cNvPicPr preferRelativeResize="0"/>
          <p:nvPr/>
        </p:nvPicPr>
        <p:blipFill rotWithShape="1">
          <a:blip r:embed="rId7">
            <a:alphaModFix amt="79000"/>
          </a:blip>
          <a:srcRect l="15266" t="3832" r="9641" b="5125"/>
          <a:stretch/>
        </p:blipFill>
        <p:spPr>
          <a:xfrm flipH="1">
            <a:off x="1258099" y="5335077"/>
            <a:ext cx="1386167" cy="1356400"/>
          </a:xfrm>
          <a:prstGeom prst="rect">
            <a:avLst/>
          </a:prstGeom>
          <a:noFill/>
          <a:ln>
            <a:noFill/>
          </a:ln>
        </p:spPr>
      </p:pic>
      <p:pic>
        <p:nvPicPr>
          <p:cNvPr id="226" name="Google Shape;226;p25"/>
          <p:cNvPicPr preferRelativeResize="0"/>
          <p:nvPr/>
        </p:nvPicPr>
        <p:blipFill rotWithShape="1">
          <a:blip r:embed="rId8">
            <a:alphaModFix amt="75000"/>
          </a:blip>
          <a:srcRect/>
          <a:stretch/>
        </p:blipFill>
        <p:spPr>
          <a:xfrm rot="21112875">
            <a:off x="181150" y="1371692"/>
            <a:ext cx="1170151" cy="1170131"/>
          </a:xfrm>
          <a:prstGeom prst="rect">
            <a:avLst/>
          </a:prstGeom>
          <a:noFill/>
          <a:ln>
            <a:noFill/>
          </a:ln>
        </p:spPr>
      </p:pic>
      <p:pic>
        <p:nvPicPr>
          <p:cNvPr id="227" name="Google Shape;227;p25"/>
          <p:cNvPicPr preferRelativeResize="0"/>
          <p:nvPr/>
        </p:nvPicPr>
        <p:blipFill rotWithShape="1">
          <a:blip r:embed="rId9">
            <a:alphaModFix amt="75000"/>
          </a:blip>
          <a:srcRect/>
          <a:stretch/>
        </p:blipFill>
        <p:spPr>
          <a:xfrm rot="19070564">
            <a:off x="10820816" y="5161459"/>
            <a:ext cx="1170152" cy="1170131"/>
          </a:xfrm>
          <a:prstGeom prst="rect">
            <a:avLst/>
          </a:prstGeom>
          <a:noFill/>
          <a:ln>
            <a:noFill/>
          </a:ln>
        </p:spPr>
      </p:pic>
      <p:sp>
        <p:nvSpPr>
          <p:cNvPr id="228" name="Google Shape;228;p25"/>
          <p:cNvSpPr txBox="1">
            <a:spLocks noGrp="1"/>
          </p:cNvSpPr>
          <p:nvPr>
            <p:ph type="title"/>
          </p:nvPr>
        </p:nvSpPr>
        <p:spPr>
          <a:xfrm>
            <a:off x="2995200" y="2088800"/>
            <a:ext cx="6201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29" name="Google Shape;229;p25"/>
          <p:cNvSpPr txBox="1">
            <a:spLocks noGrp="1"/>
          </p:cNvSpPr>
          <p:nvPr>
            <p:ph type="subTitle" idx="1"/>
          </p:nvPr>
        </p:nvSpPr>
        <p:spPr>
          <a:xfrm>
            <a:off x="2995200" y="3211200"/>
            <a:ext cx="6201600" cy="155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1">
  <p:cSld name="CUSTOM_19">
    <p:spTree>
      <p:nvGrpSpPr>
        <p:cNvPr id="1" name="Shape 230"/>
        <p:cNvGrpSpPr/>
        <p:nvPr/>
      </p:nvGrpSpPr>
      <p:grpSpPr>
        <a:xfrm>
          <a:off x="0" y="0"/>
          <a:ext cx="0" cy="0"/>
          <a:chOff x="0" y="0"/>
          <a:chExt cx="0" cy="0"/>
        </a:xfrm>
      </p:grpSpPr>
      <p:pic>
        <p:nvPicPr>
          <p:cNvPr id="231" name="Google Shape;231;p26"/>
          <p:cNvPicPr preferRelativeResize="0"/>
          <p:nvPr/>
        </p:nvPicPr>
        <p:blipFill rotWithShape="1">
          <a:blip r:embed="rId2">
            <a:alphaModFix amt="31000"/>
          </a:blip>
          <a:srcRect t="34167"/>
          <a:stretch/>
        </p:blipFill>
        <p:spPr>
          <a:xfrm rot="10800000" flipH="1">
            <a:off x="-626000" y="-347535"/>
            <a:ext cx="9224533" cy="4551700"/>
          </a:xfrm>
          <a:prstGeom prst="rect">
            <a:avLst/>
          </a:prstGeom>
          <a:noFill/>
          <a:ln>
            <a:noFill/>
          </a:ln>
        </p:spPr>
      </p:pic>
      <p:pic>
        <p:nvPicPr>
          <p:cNvPr id="232" name="Google Shape;232;p26"/>
          <p:cNvPicPr preferRelativeResize="0"/>
          <p:nvPr/>
        </p:nvPicPr>
        <p:blipFill rotWithShape="1">
          <a:blip r:embed="rId2">
            <a:alphaModFix amt="31000"/>
          </a:blip>
          <a:srcRect t="34167"/>
          <a:stretch/>
        </p:blipFill>
        <p:spPr>
          <a:xfrm flipH="1">
            <a:off x="4135200" y="2870199"/>
            <a:ext cx="9224533" cy="4551700"/>
          </a:xfrm>
          <a:prstGeom prst="rect">
            <a:avLst/>
          </a:prstGeom>
          <a:noFill/>
          <a:ln>
            <a:noFill/>
          </a:ln>
        </p:spPr>
      </p:pic>
      <p:sp>
        <p:nvSpPr>
          <p:cNvPr id="233" name="Google Shape;233;p26"/>
          <p:cNvSpPr txBox="1">
            <a:spLocks noGrp="1"/>
          </p:cNvSpPr>
          <p:nvPr>
            <p:ph type="title"/>
          </p:nvPr>
        </p:nvSpPr>
        <p:spPr>
          <a:xfrm>
            <a:off x="950800" y="5188400"/>
            <a:ext cx="10281200" cy="95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pic>
        <p:nvPicPr>
          <p:cNvPr id="234" name="Google Shape;234;p26"/>
          <p:cNvPicPr preferRelativeResize="0"/>
          <p:nvPr/>
        </p:nvPicPr>
        <p:blipFill>
          <a:blip r:embed="rId3">
            <a:alphaModFix/>
          </a:blip>
          <a:stretch>
            <a:fillRect/>
          </a:stretch>
        </p:blipFill>
        <p:spPr>
          <a:xfrm flipH="1">
            <a:off x="9871840" y="-449237"/>
            <a:ext cx="2738733" cy="2210433"/>
          </a:xfrm>
          <a:prstGeom prst="rect">
            <a:avLst/>
          </a:prstGeom>
          <a:noFill/>
          <a:ln>
            <a:noFill/>
          </a:ln>
        </p:spPr>
      </p:pic>
      <p:pic>
        <p:nvPicPr>
          <p:cNvPr id="235" name="Google Shape;235;p26"/>
          <p:cNvPicPr preferRelativeResize="0"/>
          <p:nvPr/>
        </p:nvPicPr>
        <p:blipFill>
          <a:blip r:embed="rId4">
            <a:alphaModFix/>
          </a:blip>
          <a:stretch>
            <a:fillRect/>
          </a:stretch>
        </p:blipFill>
        <p:spPr>
          <a:xfrm flipH="1">
            <a:off x="-963020" y="-436306"/>
            <a:ext cx="2863333" cy="2311033"/>
          </a:xfrm>
          <a:prstGeom prst="rect">
            <a:avLst/>
          </a:prstGeom>
          <a:noFill/>
          <a:ln>
            <a:noFill/>
          </a:ln>
        </p:spPr>
      </p:pic>
      <p:pic>
        <p:nvPicPr>
          <p:cNvPr id="236" name="Google Shape;236;p26"/>
          <p:cNvPicPr preferRelativeResize="0"/>
          <p:nvPr/>
        </p:nvPicPr>
        <p:blipFill rotWithShape="1">
          <a:blip r:embed="rId5">
            <a:alphaModFix amt="75000"/>
          </a:blip>
          <a:srcRect/>
          <a:stretch/>
        </p:blipFill>
        <p:spPr>
          <a:xfrm rot="6847915">
            <a:off x="9986392" y="1403195"/>
            <a:ext cx="712885" cy="712879"/>
          </a:xfrm>
          <a:prstGeom prst="rect">
            <a:avLst/>
          </a:prstGeom>
          <a:noFill/>
          <a:ln>
            <a:noFill/>
          </a:ln>
        </p:spPr>
      </p:pic>
      <p:pic>
        <p:nvPicPr>
          <p:cNvPr id="237" name="Google Shape;237;p26"/>
          <p:cNvPicPr preferRelativeResize="0"/>
          <p:nvPr/>
        </p:nvPicPr>
        <p:blipFill rotWithShape="1">
          <a:blip r:embed="rId6">
            <a:alphaModFix amt="75000"/>
          </a:blip>
          <a:srcRect/>
          <a:stretch/>
        </p:blipFill>
        <p:spPr>
          <a:xfrm rot="21235491">
            <a:off x="1783126" y="123762"/>
            <a:ext cx="712885" cy="71287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1">
  <p:cSld name="CUSTOM_20">
    <p:spTree>
      <p:nvGrpSpPr>
        <p:cNvPr id="1" name="Shape 238"/>
        <p:cNvGrpSpPr/>
        <p:nvPr/>
      </p:nvGrpSpPr>
      <p:grpSpPr>
        <a:xfrm>
          <a:off x="0" y="0"/>
          <a:ext cx="0" cy="0"/>
          <a:chOff x="0" y="0"/>
          <a:chExt cx="0" cy="0"/>
        </a:xfrm>
      </p:grpSpPr>
      <p:pic>
        <p:nvPicPr>
          <p:cNvPr id="239" name="Google Shape;239;p27"/>
          <p:cNvPicPr preferRelativeResize="0"/>
          <p:nvPr/>
        </p:nvPicPr>
        <p:blipFill rotWithShape="1">
          <a:blip r:embed="rId2">
            <a:alphaModFix amt="31000"/>
          </a:blip>
          <a:srcRect t="34167"/>
          <a:stretch/>
        </p:blipFill>
        <p:spPr>
          <a:xfrm>
            <a:off x="-279592" y="3353733"/>
            <a:ext cx="9224533" cy="4551700"/>
          </a:xfrm>
          <a:prstGeom prst="rect">
            <a:avLst/>
          </a:prstGeom>
          <a:noFill/>
          <a:ln>
            <a:noFill/>
          </a:ln>
        </p:spPr>
      </p:pic>
      <p:pic>
        <p:nvPicPr>
          <p:cNvPr id="240" name="Google Shape;240;p27"/>
          <p:cNvPicPr preferRelativeResize="0"/>
          <p:nvPr/>
        </p:nvPicPr>
        <p:blipFill rotWithShape="1">
          <a:blip r:embed="rId3">
            <a:alphaModFix amt="38000"/>
          </a:blip>
          <a:srcRect t="37942"/>
          <a:stretch/>
        </p:blipFill>
        <p:spPr>
          <a:xfrm rot="10800000" flipH="1">
            <a:off x="-552259" y="-1047434"/>
            <a:ext cx="13161499" cy="6121739"/>
          </a:xfrm>
          <a:prstGeom prst="rect">
            <a:avLst/>
          </a:prstGeom>
          <a:noFill/>
          <a:ln>
            <a:noFill/>
          </a:ln>
        </p:spPr>
      </p:pic>
      <p:pic>
        <p:nvPicPr>
          <p:cNvPr id="241" name="Google Shape;241;p27"/>
          <p:cNvPicPr preferRelativeResize="0"/>
          <p:nvPr/>
        </p:nvPicPr>
        <p:blipFill rotWithShape="1">
          <a:blip r:embed="rId4">
            <a:alphaModFix amt="60000"/>
          </a:blip>
          <a:srcRect/>
          <a:stretch/>
        </p:blipFill>
        <p:spPr>
          <a:xfrm rot="487117" flipH="1">
            <a:off x="11333031" y="3280126"/>
            <a:ext cx="297603" cy="297604"/>
          </a:xfrm>
          <a:prstGeom prst="rect">
            <a:avLst/>
          </a:prstGeom>
          <a:noFill/>
          <a:ln>
            <a:noFill/>
          </a:ln>
        </p:spPr>
      </p:pic>
      <p:pic>
        <p:nvPicPr>
          <p:cNvPr id="242" name="Google Shape;242;p27"/>
          <p:cNvPicPr preferRelativeResize="0"/>
          <p:nvPr/>
        </p:nvPicPr>
        <p:blipFill>
          <a:blip r:embed="rId5">
            <a:alphaModFix/>
          </a:blip>
          <a:stretch>
            <a:fillRect/>
          </a:stretch>
        </p:blipFill>
        <p:spPr>
          <a:xfrm flipH="1">
            <a:off x="-1445200" y="-1004740"/>
            <a:ext cx="3363400" cy="2714600"/>
          </a:xfrm>
          <a:prstGeom prst="rect">
            <a:avLst/>
          </a:prstGeom>
          <a:noFill/>
          <a:ln>
            <a:noFill/>
          </a:ln>
        </p:spPr>
      </p:pic>
      <p:pic>
        <p:nvPicPr>
          <p:cNvPr id="243" name="Google Shape;243;p27"/>
          <p:cNvPicPr preferRelativeResize="0"/>
          <p:nvPr/>
        </p:nvPicPr>
        <p:blipFill>
          <a:blip r:embed="rId6">
            <a:alphaModFix/>
          </a:blip>
          <a:stretch>
            <a:fillRect/>
          </a:stretch>
        </p:blipFill>
        <p:spPr>
          <a:xfrm>
            <a:off x="-1193333" y="4482998"/>
            <a:ext cx="3607335" cy="2911433"/>
          </a:xfrm>
          <a:prstGeom prst="rect">
            <a:avLst/>
          </a:prstGeom>
          <a:noFill/>
          <a:ln>
            <a:noFill/>
          </a:ln>
        </p:spPr>
      </p:pic>
      <p:pic>
        <p:nvPicPr>
          <p:cNvPr id="244" name="Google Shape;244;p27"/>
          <p:cNvPicPr preferRelativeResize="0"/>
          <p:nvPr/>
        </p:nvPicPr>
        <p:blipFill>
          <a:blip r:embed="rId7">
            <a:alphaModFix/>
          </a:blip>
          <a:stretch>
            <a:fillRect/>
          </a:stretch>
        </p:blipFill>
        <p:spPr>
          <a:xfrm>
            <a:off x="9947599" y="-923534"/>
            <a:ext cx="3750067" cy="3026667"/>
          </a:xfrm>
          <a:prstGeom prst="rect">
            <a:avLst/>
          </a:prstGeom>
          <a:noFill/>
          <a:ln>
            <a:noFill/>
          </a:ln>
        </p:spPr>
      </p:pic>
      <p:pic>
        <p:nvPicPr>
          <p:cNvPr id="245" name="Google Shape;245;p27"/>
          <p:cNvPicPr preferRelativeResize="0"/>
          <p:nvPr/>
        </p:nvPicPr>
        <p:blipFill>
          <a:blip r:embed="rId8">
            <a:alphaModFix/>
          </a:blip>
          <a:stretch>
            <a:fillRect/>
          </a:stretch>
        </p:blipFill>
        <p:spPr>
          <a:xfrm>
            <a:off x="10295670" y="5381003"/>
            <a:ext cx="2717967" cy="2193664"/>
          </a:xfrm>
          <a:prstGeom prst="rect">
            <a:avLst/>
          </a:prstGeom>
          <a:noFill/>
          <a:ln>
            <a:noFill/>
          </a:ln>
        </p:spPr>
      </p:pic>
      <p:pic>
        <p:nvPicPr>
          <p:cNvPr id="246" name="Google Shape;246;p27"/>
          <p:cNvPicPr preferRelativeResize="0"/>
          <p:nvPr/>
        </p:nvPicPr>
        <p:blipFill>
          <a:blip r:embed="rId5">
            <a:alphaModFix/>
          </a:blip>
          <a:stretch>
            <a:fillRect/>
          </a:stretch>
        </p:blipFill>
        <p:spPr>
          <a:xfrm flipH="1">
            <a:off x="566467" y="5911330"/>
            <a:ext cx="1756099" cy="1417333"/>
          </a:xfrm>
          <a:prstGeom prst="rect">
            <a:avLst/>
          </a:prstGeom>
          <a:noFill/>
          <a:ln>
            <a:noFill/>
          </a:ln>
        </p:spPr>
      </p:pic>
      <p:sp>
        <p:nvSpPr>
          <p:cNvPr id="247" name="Google Shape;247;p27"/>
          <p:cNvSpPr txBox="1">
            <a:spLocks noGrp="1"/>
          </p:cNvSpPr>
          <p:nvPr>
            <p:ph type="title"/>
          </p:nvPr>
        </p:nvSpPr>
        <p:spPr>
          <a:xfrm>
            <a:off x="3028000" y="1742800"/>
            <a:ext cx="6136000" cy="3372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13333"/>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1">
  <p:cSld name="CUSTOM_12">
    <p:spTree>
      <p:nvGrpSpPr>
        <p:cNvPr id="1" name="Shape 248"/>
        <p:cNvGrpSpPr/>
        <p:nvPr/>
      </p:nvGrpSpPr>
      <p:grpSpPr>
        <a:xfrm>
          <a:off x="0" y="0"/>
          <a:ext cx="0" cy="0"/>
          <a:chOff x="0" y="0"/>
          <a:chExt cx="0" cy="0"/>
        </a:xfrm>
      </p:grpSpPr>
      <p:pic>
        <p:nvPicPr>
          <p:cNvPr id="249" name="Google Shape;249;p28"/>
          <p:cNvPicPr preferRelativeResize="0"/>
          <p:nvPr/>
        </p:nvPicPr>
        <p:blipFill rotWithShape="1">
          <a:blip r:embed="rId2">
            <a:alphaModFix amt="38000"/>
          </a:blip>
          <a:srcRect t="37942"/>
          <a:stretch/>
        </p:blipFill>
        <p:spPr>
          <a:xfrm rot="10800000">
            <a:off x="-484734" y="-951674"/>
            <a:ext cx="13161499" cy="6121739"/>
          </a:xfrm>
          <a:prstGeom prst="rect">
            <a:avLst/>
          </a:prstGeom>
          <a:noFill/>
          <a:ln>
            <a:noFill/>
          </a:ln>
        </p:spPr>
      </p:pic>
      <p:pic>
        <p:nvPicPr>
          <p:cNvPr id="250" name="Google Shape;250;p28"/>
          <p:cNvPicPr preferRelativeResize="0"/>
          <p:nvPr/>
        </p:nvPicPr>
        <p:blipFill rotWithShape="1">
          <a:blip r:embed="rId3">
            <a:alphaModFix amt="75000"/>
          </a:blip>
          <a:srcRect/>
          <a:stretch/>
        </p:blipFill>
        <p:spPr>
          <a:xfrm rot="21273854" flipH="1">
            <a:off x="11072708" y="5087777"/>
            <a:ext cx="2002803" cy="2002775"/>
          </a:xfrm>
          <a:prstGeom prst="rect">
            <a:avLst/>
          </a:prstGeom>
          <a:noFill/>
          <a:ln>
            <a:noFill/>
          </a:ln>
        </p:spPr>
      </p:pic>
      <p:pic>
        <p:nvPicPr>
          <p:cNvPr id="251" name="Google Shape;251;p28"/>
          <p:cNvPicPr preferRelativeResize="0"/>
          <p:nvPr/>
        </p:nvPicPr>
        <p:blipFill rotWithShape="1">
          <a:blip r:embed="rId4">
            <a:alphaModFix amt="75000"/>
          </a:blip>
          <a:srcRect/>
          <a:stretch/>
        </p:blipFill>
        <p:spPr>
          <a:xfrm rot="6564088" flipH="1">
            <a:off x="-550792" y="5445844"/>
            <a:ext cx="2002803" cy="2002773"/>
          </a:xfrm>
          <a:prstGeom prst="rect">
            <a:avLst/>
          </a:prstGeom>
          <a:noFill/>
          <a:ln>
            <a:noFill/>
          </a:ln>
        </p:spPr>
      </p:pic>
      <p:pic>
        <p:nvPicPr>
          <p:cNvPr id="252" name="Google Shape;252;p28"/>
          <p:cNvPicPr preferRelativeResize="0"/>
          <p:nvPr/>
        </p:nvPicPr>
        <p:blipFill rotWithShape="1">
          <a:blip r:embed="rId5">
            <a:alphaModFix amt="69000"/>
          </a:blip>
          <a:srcRect/>
          <a:stretch/>
        </p:blipFill>
        <p:spPr>
          <a:xfrm rot="21112865">
            <a:off x="10576875" y="6097339"/>
            <a:ext cx="1621903" cy="1621963"/>
          </a:xfrm>
          <a:prstGeom prst="rect">
            <a:avLst/>
          </a:prstGeom>
          <a:noFill/>
          <a:ln>
            <a:noFill/>
          </a:ln>
        </p:spPr>
      </p:pic>
      <p:pic>
        <p:nvPicPr>
          <p:cNvPr id="253" name="Google Shape;253;p28"/>
          <p:cNvPicPr preferRelativeResize="0"/>
          <p:nvPr/>
        </p:nvPicPr>
        <p:blipFill rotWithShape="1">
          <a:blip r:embed="rId6">
            <a:alphaModFix amt="69000"/>
          </a:blip>
          <a:srcRect/>
          <a:stretch/>
        </p:blipFill>
        <p:spPr>
          <a:xfrm rot="21112855">
            <a:off x="-129921" y="5073603"/>
            <a:ext cx="1161064" cy="1161125"/>
          </a:xfrm>
          <a:prstGeom prst="rect">
            <a:avLst/>
          </a:prstGeom>
          <a:noFill/>
          <a:ln>
            <a:noFill/>
          </a:ln>
        </p:spPr>
      </p:pic>
      <p:sp>
        <p:nvSpPr>
          <p:cNvPr id="254" name="Google Shape;254;p28"/>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5" name="Google Shape;255;p28"/>
          <p:cNvSpPr txBox="1">
            <a:spLocks noGrp="1"/>
          </p:cNvSpPr>
          <p:nvPr>
            <p:ph type="title" idx="2"/>
          </p:nvPr>
        </p:nvSpPr>
        <p:spPr>
          <a:xfrm>
            <a:off x="2974149" y="4721600"/>
            <a:ext cx="2544800" cy="530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6" name="Google Shape;256;p28"/>
          <p:cNvSpPr txBox="1">
            <a:spLocks noGrp="1"/>
          </p:cNvSpPr>
          <p:nvPr>
            <p:ph type="subTitle" idx="1"/>
          </p:nvPr>
        </p:nvSpPr>
        <p:spPr>
          <a:xfrm>
            <a:off x="2974133" y="5251600"/>
            <a:ext cx="2544800" cy="81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57" name="Google Shape;257;p28"/>
          <p:cNvSpPr txBox="1">
            <a:spLocks noGrp="1"/>
          </p:cNvSpPr>
          <p:nvPr>
            <p:ph type="title" idx="3"/>
          </p:nvPr>
        </p:nvSpPr>
        <p:spPr>
          <a:xfrm>
            <a:off x="6673049" y="4721600"/>
            <a:ext cx="2544800" cy="530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8" name="Google Shape;258;p28"/>
          <p:cNvSpPr txBox="1">
            <a:spLocks noGrp="1"/>
          </p:cNvSpPr>
          <p:nvPr>
            <p:ph type="subTitle" idx="4"/>
          </p:nvPr>
        </p:nvSpPr>
        <p:spPr>
          <a:xfrm>
            <a:off x="6673033" y="5251600"/>
            <a:ext cx="2544800" cy="81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259"/>
        <p:cNvGrpSpPr/>
        <p:nvPr/>
      </p:nvGrpSpPr>
      <p:grpSpPr>
        <a:xfrm>
          <a:off x="0" y="0"/>
          <a:ext cx="0" cy="0"/>
          <a:chOff x="0" y="0"/>
          <a:chExt cx="0" cy="0"/>
        </a:xfrm>
      </p:grpSpPr>
      <p:pic>
        <p:nvPicPr>
          <p:cNvPr id="260" name="Google Shape;260;p29"/>
          <p:cNvPicPr preferRelativeResize="0"/>
          <p:nvPr/>
        </p:nvPicPr>
        <p:blipFill rotWithShape="1">
          <a:blip r:embed="rId2">
            <a:alphaModFix amt="31000"/>
          </a:blip>
          <a:srcRect t="34167"/>
          <a:stretch/>
        </p:blipFill>
        <p:spPr>
          <a:xfrm flipH="1">
            <a:off x="3031835" y="2362199"/>
            <a:ext cx="9224533" cy="4551700"/>
          </a:xfrm>
          <a:prstGeom prst="rect">
            <a:avLst/>
          </a:prstGeom>
          <a:noFill/>
          <a:ln>
            <a:noFill/>
          </a:ln>
        </p:spPr>
      </p:pic>
      <p:pic>
        <p:nvPicPr>
          <p:cNvPr id="261" name="Google Shape;261;p29"/>
          <p:cNvPicPr preferRelativeResize="0"/>
          <p:nvPr/>
        </p:nvPicPr>
        <p:blipFill rotWithShape="1">
          <a:blip r:embed="rId2">
            <a:alphaModFix amt="31000"/>
          </a:blip>
          <a:srcRect b="71614"/>
          <a:stretch/>
        </p:blipFill>
        <p:spPr>
          <a:xfrm rot="10800000">
            <a:off x="-112665" y="5101898"/>
            <a:ext cx="9224533" cy="1962569"/>
          </a:xfrm>
          <a:prstGeom prst="rect">
            <a:avLst/>
          </a:prstGeom>
          <a:noFill/>
          <a:ln>
            <a:noFill/>
          </a:ln>
        </p:spPr>
      </p:pic>
      <p:pic>
        <p:nvPicPr>
          <p:cNvPr id="262" name="Google Shape;262;p29"/>
          <p:cNvPicPr preferRelativeResize="0"/>
          <p:nvPr/>
        </p:nvPicPr>
        <p:blipFill rotWithShape="1">
          <a:blip r:embed="rId3">
            <a:alphaModFix amt="87000"/>
          </a:blip>
          <a:srcRect/>
          <a:stretch/>
        </p:blipFill>
        <p:spPr>
          <a:xfrm rot="1020435" flipH="1">
            <a:off x="-398699" y="-502197"/>
            <a:ext cx="2111021" cy="2111040"/>
          </a:xfrm>
          <a:prstGeom prst="rect">
            <a:avLst/>
          </a:prstGeom>
          <a:noFill/>
          <a:ln>
            <a:noFill/>
          </a:ln>
        </p:spPr>
      </p:pic>
      <p:pic>
        <p:nvPicPr>
          <p:cNvPr id="263" name="Google Shape;263;p29"/>
          <p:cNvPicPr preferRelativeResize="0"/>
          <p:nvPr/>
        </p:nvPicPr>
        <p:blipFill>
          <a:blip r:embed="rId4">
            <a:alphaModFix amt="82000"/>
          </a:blip>
          <a:stretch>
            <a:fillRect/>
          </a:stretch>
        </p:blipFill>
        <p:spPr>
          <a:xfrm rot="3932002" flipH="1">
            <a:off x="10394037" y="-524252"/>
            <a:ext cx="2117728" cy="2117743"/>
          </a:xfrm>
          <a:prstGeom prst="rect">
            <a:avLst/>
          </a:prstGeom>
          <a:noFill/>
          <a:ln>
            <a:noFill/>
          </a:ln>
        </p:spPr>
      </p:pic>
      <p:pic>
        <p:nvPicPr>
          <p:cNvPr id="264" name="Google Shape;264;p29"/>
          <p:cNvPicPr preferRelativeResize="0"/>
          <p:nvPr/>
        </p:nvPicPr>
        <p:blipFill rotWithShape="1">
          <a:blip r:embed="rId5">
            <a:alphaModFix amt="69000"/>
          </a:blip>
          <a:srcRect/>
          <a:stretch/>
        </p:blipFill>
        <p:spPr>
          <a:xfrm rot="1625203" flipH="1">
            <a:off x="-604623" y="716597"/>
            <a:ext cx="1407824" cy="1407852"/>
          </a:xfrm>
          <a:prstGeom prst="rect">
            <a:avLst/>
          </a:prstGeom>
          <a:noFill/>
          <a:ln>
            <a:noFill/>
          </a:ln>
        </p:spPr>
      </p:pic>
      <p:pic>
        <p:nvPicPr>
          <p:cNvPr id="265" name="Google Shape;265;p29"/>
          <p:cNvPicPr preferRelativeResize="0"/>
          <p:nvPr/>
        </p:nvPicPr>
        <p:blipFill rotWithShape="1">
          <a:blip r:embed="rId6">
            <a:alphaModFix amt="75000"/>
          </a:blip>
          <a:srcRect/>
          <a:stretch/>
        </p:blipFill>
        <p:spPr>
          <a:xfrm rot="21502993" flipH="1">
            <a:off x="11124697" y="982807"/>
            <a:ext cx="1305180" cy="1305143"/>
          </a:xfrm>
          <a:prstGeom prst="rect">
            <a:avLst/>
          </a:prstGeom>
          <a:noFill/>
          <a:ln>
            <a:noFill/>
          </a:ln>
        </p:spPr>
      </p:pic>
      <p:sp>
        <p:nvSpPr>
          <p:cNvPr id="266" name="Google Shape;266;p29"/>
          <p:cNvSpPr txBox="1">
            <a:spLocks noGrp="1"/>
          </p:cNvSpPr>
          <p:nvPr>
            <p:ph type="body" idx="1"/>
          </p:nvPr>
        </p:nvSpPr>
        <p:spPr>
          <a:xfrm>
            <a:off x="950800" y="2436500"/>
            <a:ext cx="4904400" cy="2581200"/>
          </a:xfrm>
          <a:prstGeom prst="rect">
            <a:avLst/>
          </a:prstGeom>
        </p:spPr>
        <p:txBody>
          <a:bodyPr spcFirstLastPara="1" wrap="square" lIns="91425" tIns="91425" rIns="91425" bIns="91425" anchor="b" anchorCtr="0">
            <a:noAutofit/>
          </a:bodyPr>
          <a:lstStyle>
            <a:lvl1pPr marL="609585" lvl="0" indent="-406390" rtl="0">
              <a:lnSpc>
                <a:spcPct val="100000"/>
              </a:lnSpc>
              <a:spcBef>
                <a:spcPts val="0"/>
              </a:spcBef>
              <a:spcAft>
                <a:spcPts val="0"/>
              </a:spcAft>
              <a:buClr>
                <a:schemeClr val="lt2"/>
              </a:buClr>
              <a:buSzPts val="1200"/>
              <a:buChar char="●"/>
              <a:defRPr sz="1667"/>
            </a:lvl1pPr>
            <a:lvl2pPr marL="1219170" lvl="1" indent="-406390" rtl="0">
              <a:lnSpc>
                <a:spcPct val="115000"/>
              </a:lnSpc>
              <a:spcBef>
                <a:spcPts val="0"/>
              </a:spcBef>
              <a:spcAft>
                <a:spcPts val="0"/>
              </a:spcAft>
              <a:buSzPts val="1200"/>
              <a:buFont typeface="Roboto Condensed Light"/>
              <a:buChar char="○"/>
              <a:defRPr/>
            </a:lvl2pPr>
            <a:lvl3pPr marL="1828754" lvl="2" indent="-406390" rtl="0">
              <a:lnSpc>
                <a:spcPct val="115000"/>
              </a:lnSpc>
              <a:spcBef>
                <a:spcPts val="2133"/>
              </a:spcBef>
              <a:spcAft>
                <a:spcPts val="0"/>
              </a:spcAft>
              <a:buSzPts val="1200"/>
              <a:buFont typeface="Roboto Condensed Light"/>
              <a:buChar char="■"/>
              <a:defRPr/>
            </a:lvl3pPr>
            <a:lvl4pPr marL="2438339" lvl="3" indent="-406390" rtl="0">
              <a:lnSpc>
                <a:spcPct val="115000"/>
              </a:lnSpc>
              <a:spcBef>
                <a:spcPts val="2133"/>
              </a:spcBef>
              <a:spcAft>
                <a:spcPts val="0"/>
              </a:spcAft>
              <a:buSzPts val="1200"/>
              <a:buFont typeface="Roboto Condensed Light"/>
              <a:buChar char="●"/>
              <a:defRPr/>
            </a:lvl4pPr>
            <a:lvl5pPr marL="3047924" lvl="4" indent="-406390" rtl="0">
              <a:lnSpc>
                <a:spcPct val="115000"/>
              </a:lnSpc>
              <a:spcBef>
                <a:spcPts val="2133"/>
              </a:spcBef>
              <a:spcAft>
                <a:spcPts val="0"/>
              </a:spcAft>
              <a:buSzPts val="1200"/>
              <a:buFont typeface="Roboto Condensed Light"/>
              <a:buChar char="○"/>
              <a:defRPr/>
            </a:lvl5pPr>
            <a:lvl6pPr marL="3657509" lvl="5" indent="-406390" rtl="0">
              <a:lnSpc>
                <a:spcPct val="115000"/>
              </a:lnSpc>
              <a:spcBef>
                <a:spcPts val="2133"/>
              </a:spcBef>
              <a:spcAft>
                <a:spcPts val="0"/>
              </a:spcAft>
              <a:buSzPts val="1200"/>
              <a:buFont typeface="Roboto Condensed Light"/>
              <a:buChar char="■"/>
              <a:defRPr/>
            </a:lvl6pPr>
            <a:lvl7pPr marL="4267093" lvl="6" indent="-406390" rtl="0">
              <a:lnSpc>
                <a:spcPct val="115000"/>
              </a:lnSpc>
              <a:spcBef>
                <a:spcPts val="2133"/>
              </a:spcBef>
              <a:spcAft>
                <a:spcPts val="0"/>
              </a:spcAft>
              <a:buSzPts val="1200"/>
              <a:buFont typeface="Roboto Condensed Light"/>
              <a:buChar char="●"/>
              <a:defRPr/>
            </a:lvl7pPr>
            <a:lvl8pPr marL="4876678" lvl="7" indent="-406390" rtl="0">
              <a:lnSpc>
                <a:spcPct val="115000"/>
              </a:lnSpc>
              <a:spcBef>
                <a:spcPts val="2133"/>
              </a:spcBef>
              <a:spcAft>
                <a:spcPts val="0"/>
              </a:spcAft>
              <a:buSzPts val="1200"/>
              <a:buFont typeface="Roboto Condensed Light"/>
              <a:buChar char="○"/>
              <a:defRPr/>
            </a:lvl8pPr>
            <a:lvl9pPr marL="5486263" lvl="8" indent="-406390" rtl="0">
              <a:lnSpc>
                <a:spcPct val="115000"/>
              </a:lnSpc>
              <a:spcBef>
                <a:spcPts val="2133"/>
              </a:spcBef>
              <a:spcAft>
                <a:spcPts val="2133"/>
              </a:spcAft>
              <a:buSzPts val="1200"/>
              <a:buFont typeface="Roboto Condensed Light"/>
              <a:buChar char="■"/>
              <a:defRPr/>
            </a:lvl9pPr>
          </a:lstStyle>
          <a:p>
            <a:endParaRPr/>
          </a:p>
        </p:txBody>
      </p:sp>
      <p:sp>
        <p:nvSpPr>
          <p:cNvPr id="267" name="Google Shape;267;p29"/>
          <p:cNvSpPr txBox="1">
            <a:spLocks noGrp="1"/>
          </p:cNvSpPr>
          <p:nvPr>
            <p:ph type="body" idx="2"/>
          </p:nvPr>
        </p:nvSpPr>
        <p:spPr>
          <a:xfrm>
            <a:off x="5676400" y="2436500"/>
            <a:ext cx="5564800" cy="3702400"/>
          </a:xfrm>
          <a:prstGeom prst="rect">
            <a:avLst/>
          </a:prstGeom>
        </p:spPr>
        <p:txBody>
          <a:bodyPr spcFirstLastPara="1" wrap="square" lIns="91425" tIns="91425" rIns="91425" bIns="91425" anchor="b" anchorCtr="0">
            <a:noAutofit/>
          </a:bodyPr>
          <a:lstStyle>
            <a:lvl1pPr marL="609585" lvl="0" indent="-406390" rtl="0">
              <a:lnSpc>
                <a:spcPct val="100000"/>
              </a:lnSpc>
              <a:spcBef>
                <a:spcPts val="0"/>
              </a:spcBef>
              <a:spcAft>
                <a:spcPts val="0"/>
              </a:spcAft>
              <a:buClr>
                <a:schemeClr val="lt2"/>
              </a:buClr>
              <a:buSzPts val="1200"/>
              <a:buFont typeface="DM Serif Text"/>
              <a:buChar char="●"/>
              <a:defRPr sz="3333" b="1">
                <a:solidFill>
                  <a:schemeClr val="lt2"/>
                </a:solidFill>
                <a:latin typeface="DM Serif Text"/>
                <a:ea typeface="DM Serif Text"/>
                <a:cs typeface="DM Serif Text"/>
                <a:sym typeface="DM Serif Text"/>
              </a:defRPr>
            </a:lvl1pPr>
            <a:lvl2pPr marL="1219170" lvl="1" indent="-406390" rtl="0">
              <a:lnSpc>
                <a:spcPct val="115000"/>
              </a:lnSpc>
              <a:spcBef>
                <a:spcPts val="0"/>
              </a:spcBef>
              <a:spcAft>
                <a:spcPts val="0"/>
              </a:spcAft>
              <a:buSzPts val="1200"/>
              <a:buFont typeface="Roboto Condensed Light"/>
              <a:buChar char="○"/>
              <a:defRPr/>
            </a:lvl2pPr>
            <a:lvl3pPr marL="1828754" lvl="2" indent="-406390" rtl="0">
              <a:lnSpc>
                <a:spcPct val="115000"/>
              </a:lnSpc>
              <a:spcBef>
                <a:spcPts val="2133"/>
              </a:spcBef>
              <a:spcAft>
                <a:spcPts val="0"/>
              </a:spcAft>
              <a:buSzPts val="1200"/>
              <a:buFont typeface="Roboto Condensed Light"/>
              <a:buChar char="■"/>
              <a:defRPr/>
            </a:lvl3pPr>
            <a:lvl4pPr marL="2438339" lvl="3" indent="-406390" rtl="0">
              <a:lnSpc>
                <a:spcPct val="115000"/>
              </a:lnSpc>
              <a:spcBef>
                <a:spcPts val="2133"/>
              </a:spcBef>
              <a:spcAft>
                <a:spcPts val="0"/>
              </a:spcAft>
              <a:buSzPts val="1200"/>
              <a:buFont typeface="Roboto Condensed Light"/>
              <a:buChar char="●"/>
              <a:defRPr/>
            </a:lvl4pPr>
            <a:lvl5pPr marL="3047924" lvl="4" indent="-406390" rtl="0">
              <a:lnSpc>
                <a:spcPct val="115000"/>
              </a:lnSpc>
              <a:spcBef>
                <a:spcPts val="2133"/>
              </a:spcBef>
              <a:spcAft>
                <a:spcPts val="0"/>
              </a:spcAft>
              <a:buSzPts val="1200"/>
              <a:buFont typeface="Roboto Condensed Light"/>
              <a:buChar char="○"/>
              <a:defRPr/>
            </a:lvl5pPr>
            <a:lvl6pPr marL="3657509" lvl="5" indent="-406390" rtl="0">
              <a:lnSpc>
                <a:spcPct val="115000"/>
              </a:lnSpc>
              <a:spcBef>
                <a:spcPts val="2133"/>
              </a:spcBef>
              <a:spcAft>
                <a:spcPts val="0"/>
              </a:spcAft>
              <a:buSzPts val="1200"/>
              <a:buFont typeface="Roboto Condensed Light"/>
              <a:buChar char="■"/>
              <a:defRPr/>
            </a:lvl6pPr>
            <a:lvl7pPr marL="4267093" lvl="6" indent="-406390" rtl="0">
              <a:lnSpc>
                <a:spcPct val="115000"/>
              </a:lnSpc>
              <a:spcBef>
                <a:spcPts val="2133"/>
              </a:spcBef>
              <a:spcAft>
                <a:spcPts val="0"/>
              </a:spcAft>
              <a:buSzPts val="1200"/>
              <a:buFont typeface="Roboto Condensed Light"/>
              <a:buChar char="●"/>
              <a:defRPr/>
            </a:lvl7pPr>
            <a:lvl8pPr marL="4876678" lvl="7" indent="-406390" rtl="0">
              <a:lnSpc>
                <a:spcPct val="115000"/>
              </a:lnSpc>
              <a:spcBef>
                <a:spcPts val="2133"/>
              </a:spcBef>
              <a:spcAft>
                <a:spcPts val="0"/>
              </a:spcAft>
              <a:buSzPts val="1200"/>
              <a:buFont typeface="Roboto Condensed Light"/>
              <a:buChar char="○"/>
              <a:defRPr/>
            </a:lvl8pPr>
            <a:lvl9pPr marL="5486263" lvl="8" indent="-406390" rtl="0">
              <a:lnSpc>
                <a:spcPct val="115000"/>
              </a:lnSpc>
              <a:spcBef>
                <a:spcPts val="2133"/>
              </a:spcBef>
              <a:spcAft>
                <a:spcPts val="2133"/>
              </a:spcAft>
              <a:buSzPts val="1200"/>
              <a:buFont typeface="Roboto Condensed Light"/>
              <a:buChar char="■"/>
              <a:defRPr/>
            </a:lvl9pPr>
          </a:lstStyle>
          <a:p>
            <a:endParaRPr/>
          </a:p>
        </p:txBody>
      </p:sp>
      <p:sp>
        <p:nvSpPr>
          <p:cNvPr id="268" name="Google Shape;268;p2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B1FFFF-984A-4EE5-9BF2-EC9310C878F1}" type="datetimeFigureOut">
              <a:rPr lang="en-US" dirty="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766535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3">
  <p:cSld name="CUSTOM_14">
    <p:spTree>
      <p:nvGrpSpPr>
        <p:cNvPr id="1" name="Shape 269"/>
        <p:cNvGrpSpPr/>
        <p:nvPr/>
      </p:nvGrpSpPr>
      <p:grpSpPr>
        <a:xfrm>
          <a:off x="0" y="0"/>
          <a:ext cx="0" cy="0"/>
          <a:chOff x="0" y="0"/>
          <a:chExt cx="0" cy="0"/>
        </a:xfrm>
      </p:grpSpPr>
      <p:pic>
        <p:nvPicPr>
          <p:cNvPr id="270" name="Google Shape;270;p30"/>
          <p:cNvPicPr preferRelativeResize="0"/>
          <p:nvPr/>
        </p:nvPicPr>
        <p:blipFill rotWithShape="1">
          <a:blip r:embed="rId2">
            <a:alphaModFix amt="38000"/>
          </a:blip>
          <a:srcRect t="37942"/>
          <a:stretch/>
        </p:blipFill>
        <p:spPr>
          <a:xfrm rot="10800000" flipH="1">
            <a:off x="-484734" y="0"/>
            <a:ext cx="13161499" cy="6121739"/>
          </a:xfrm>
          <a:prstGeom prst="rect">
            <a:avLst/>
          </a:prstGeom>
          <a:noFill/>
          <a:ln>
            <a:noFill/>
          </a:ln>
        </p:spPr>
      </p:pic>
      <p:pic>
        <p:nvPicPr>
          <p:cNvPr id="271" name="Google Shape;271;p30"/>
          <p:cNvPicPr preferRelativeResize="0"/>
          <p:nvPr/>
        </p:nvPicPr>
        <p:blipFill>
          <a:blip r:embed="rId3">
            <a:alphaModFix/>
          </a:blip>
          <a:stretch>
            <a:fillRect/>
          </a:stretch>
        </p:blipFill>
        <p:spPr>
          <a:xfrm flipH="1">
            <a:off x="10579501" y="-2181533"/>
            <a:ext cx="4072033" cy="3286533"/>
          </a:xfrm>
          <a:prstGeom prst="rect">
            <a:avLst/>
          </a:prstGeom>
          <a:noFill/>
          <a:ln>
            <a:noFill/>
          </a:ln>
        </p:spPr>
      </p:pic>
      <p:pic>
        <p:nvPicPr>
          <p:cNvPr id="272" name="Google Shape;272;p30"/>
          <p:cNvPicPr preferRelativeResize="0"/>
          <p:nvPr/>
        </p:nvPicPr>
        <p:blipFill rotWithShape="1">
          <a:blip r:embed="rId4">
            <a:alphaModFix/>
          </a:blip>
          <a:srcRect l="15266" t="3832" r="9641" b="5125"/>
          <a:stretch/>
        </p:blipFill>
        <p:spPr>
          <a:xfrm flipH="1">
            <a:off x="11517448" y="6386411"/>
            <a:ext cx="1386167" cy="1356400"/>
          </a:xfrm>
          <a:prstGeom prst="rect">
            <a:avLst/>
          </a:prstGeom>
          <a:noFill/>
          <a:ln>
            <a:noFill/>
          </a:ln>
        </p:spPr>
      </p:pic>
      <p:pic>
        <p:nvPicPr>
          <p:cNvPr id="273" name="Google Shape;273;p30"/>
          <p:cNvPicPr preferRelativeResize="0"/>
          <p:nvPr/>
        </p:nvPicPr>
        <p:blipFill rotWithShape="1">
          <a:blip r:embed="rId5">
            <a:alphaModFix amt="31000"/>
          </a:blip>
          <a:srcRect t="34167"/>
          <a:stretch/>
        </p:blipFill>
        <p:spPr>
          <a:xfrm>
            <a:off x="-212067" y="2870199"/>
            <a:ext cx="9224533" cy="4551700"/>
          </a:xfrm>
          <a:prstGeom prst="rect">
            <a:avLst/>
          </a:prstGeom>
          <a:noFill/>
          <a:ln>
            <a:noFill/>
          </a:ln>
        </p:spPr>
      </p:pic>
      <p:pic>
        <p:nvPicPr>
          <p:cNvPr id="274" name="Google Shape;274;p30"/>
          <p:cNvPicPr preferRelativeResize="0"/>
          <p:nvPr/>
        </p:nvPicPr>
        <p:blipFill rotWithShape="1">
          <a:blip r:embed="rId6">
            <a:alphaModFix amt="75000"/>
          </a:blip>
          <a:srcRect/>
          <a:stretch/>
        </p:blipFill>
        <p:spPr>
          <a:xfrm rot="21112875">
            <a:off x="-527500" y="795959"/>
            <a:ext cx="1170151" cy="1170131"/>
          </a:xfrm>
          <a:prstGeom prst="rect">
            <a:avLst/>
          </a:prstGeom>
          <a:noFill/>
          <a:ln>
            <a:noFill/>
          </a:ln>
        </p:spPr>
      </p:pic>
      <p:pic>
        <p:nvPicPr>
          <p:cNvPr id="275" name="Google Shape;275;p30"/>
          <p:cNvPicPr preferRelativeResize="0"/>
          <p:nvPr/>
        </p:nvPicPr>
        <p:blipFill rotWithShape="1">
          <a:blip r:embed="rId6">
            <a:alphaModFix amt="75000"/>
          </a:blip>
          <a:srcRect/>
          <a:stretch/>
        </p:blipFill>
        <p:spPr>
          <a:xfrm rot="19070564">
            <a:off x="11625433" y="5576392"/>
            <a:ext cx="1170152" cy="1170131"/>
          </a:xfrm>
          <a:prstGeom prst="rect">
            <a:avLst/>
          </a:prstGeom>
          <a:noFill/>
          <a:ln>
            <a:noFill/>
          </a:ln>
        </p:spPr>
      </p:pic>
      <p:pic>
        <p:nvPicPr>
          <p:cNvPr id="276" name="Google Shape;276;p30"/>
          <p:cNvPicPr preferRelativeResize="0"/>
          <p:nvPr/>
        </p:nvPicPr>
        <p:blipFill>
          <a:blip r:embed="rId7">
            <a:alphaModFix/>
          </a:blip>
          <a:stretch>
            <a:fillRect/>
          </a:stretch>
        </p:blipFill>
        <p:spPr>
          <a:xfrm>
            <a:off x="-970181" y="-615666"/>
            <a:ext cx="2055500" cy="1658988"/>
          </a:xfrm>
          <a:prstGeom prst="rect">
            <a:avLst/>
          </a:prstGeom>
          <a:noFill/>
          <a:ln>
            <a:noFill/>
          </a:ln>
        </p:spPr>
      </p:pic>
      <p:sp>
        <p:nvSpPr>
          <p:cNvPr id="277" name="Google Shape;277;p30"/>
          <p:cNvSpPr txBox="1">
            <a:spLocks noGrp="1"/>
          </p:cNvSpPr>
          <p:nvPr>
            <p:ph type="title"/>
          </p:nvPr>
        </p:nvSpPr>
        <p:spPr>
          <a:xfrm>
            <a:off x="6358800" y="2201867"/>
            <a:ext cx="4882400" cy="595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3333">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8" name="Google Shape;278;p30"/>
          <p:cNvSpPr txBox="1">
            <a:spLocks noGrp="1"/>
          </p:cNvSpPr>
          <p:nvPr>
            <p:ph type="subTitle" idx="1"/>
          </p:nvPr>
        </p:nvSpPr>
        <p:spPr>
          <a:xfrm>
            <a:off x="6358800" y="2797167"/>
            <a:ext cx="4882400" cy="102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79" name="Google Shape;279;p30"/>
          <p:cNvSpPr txBox="1">
            <a:spLocks noGrp="1"/>
          </p:cNvSpPr>
          <p:nvPr>
            <p:ph type="title" idx="2"/>
          </p:nvPr>
        </p:nvSpPr>
        <p:spPr>
          <a:xfrm>
            <a:off x="6358800" y="3961000"/>
            <a:ext cx="4882400" cy="595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3333">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0" name="Google Shape;280;p30"/>
          <p:cNvSpPr txBox="1">
            <a:spLocks noGrp="1"/>
          </p:cNvSpPr>
          <p:nvPr>
            <p:ph type="subTitle" idx="3"/>
          </p:nvPr>
        </p:nvSpPr>
        <p:spPr>
          <a:xfrm>
            <a:off x="6358800" y="4556300"/>
            <a:ext cx="4882400" cy="102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81" name="Google Shape;281;p30"/>
          <p:cNvSpPr txBox="1">
            <a:spLocks noGrp="1"/>
          </p:cNvSpPr>
          <p:nvPr>
            <p:ph type="title" idx="4"/>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4">
  <p:cSld name="CUSTOM_14_1">
    <p:spTree>
      <p:nvGrpSpPr>
        <p:cNvPr id="1" name="Shape 282"/>
        <p:cNvGrpSpPr/>
        <p:nvPr/>
      </p:nvGrpSpPr>
      <p:grpSpPr>
        <a:xfrm>
          <a:off x="0" y="0"/>
          <a:ext cx="0" cy="0"/>
          <a:chOff x="0" y="0"/>
          <a:chExt cx="0" cy="0"/>
        </a:xfrm>
      </p:grpSpPr>
      <p:pic>
        <p:nvPicPr>
          <p:cNvPr id="283" name="Google Shape;283;p31"/>
          <p:cNvPicPr preferRelativeResize="0"/>
          <p:nvPr/>
        </p:nvPicPr>
        <p:blipFill rotWithShape="1">
          <a:blip r:embed="rId2">
            <a:alphaModFix amt="31000"/>
          </a:blip>
          <a:srcRect t="34167"/>
          <a:stretch/>
        </p:blipFill>
        <p:spPr>
          <a:xfrm rot="10800000" flipH="1">
            <a:off x="-279592" y="-699866"/>
            <a:ext cx="9224533" cy="4551700"/>
          </a:xfrm>
          <a:prstGeom prst="rect">
            <a:avLst/>
          </a:prstGeom>
          <a:noFill/>
          <a:ln>
            <a:noFill/>
          </a:ln>
        </p:spPr>
      </p:pic>
      <p:pic>
        <p:nvPicPr>
          <p:cNvPr id="284" name="Google Shape;284;p31"/>
          <p:cNvPicPr preferRelativeResize="0"/>
          <p:nvPr/>
        </p:nvPicPr>
        <p:blipFill rotWithShape="1">
          <a:blip r:embed="rId3">
            <a:alphaModFix amt="38000"/>
          </a:blip>
          <a:srcRect t="37942"/>
          <a:stretch/>
        </p:blipFill>
        <p:spPr>
          <a:xfrm>
            <a:off x="-552259" y="2131260"/>
            <a:ext cx="13161499" cy="6121739"/>
          </a:xfrm>
          <a:prstGeom prst="rect">
            <a:avLst/>
          </a:prstGeom>
          <a:noFill/>
          <a:ln>
            <a:noFill/>
          </a:ln>
        </p:spPr>
      </p:pic>
      <p:pic>
        <p:nvPicPr>
          <p:cNvPr id="285" name="Google Shape;285;p31"/>
          <p:cNvPicPr preferRelativeResize="0"/>
          <p:nvPr/>
        </p:nvPicPr>
        <p:blipFill rotWithShape="1">
          <a:blip r:embed="rId4">
            <a:alphaModFix amt="60000"/>
          </a:blip>
          <a:srcRect/>
          <a:stretch/>
        </p:blipFill>
        <p:spPr>
          <a:xfrm rot="10312883">
            <a:off x="11333031" y="3627837"/>
            <a:ext cx="297603" cy="297604"/>
          </a:xfrm>
          <a:prstGeom prst="rect">
            <a:avLst/>
          </a:prstGeom>
          <a:noFill/>
          <a:ln>
            <a:noFill/>
          </a:ln>
        </p:spPr>
      </p:pic>
      <p:pic>
        <p:nvPicPr>
          <p:cNvPr id="286" name="Google Shape;286;p31"/>
          <p:cNvPicPr preferRelativeResize="0"/>
          <p:nvPr/>
        </p:nvPicPr>
        <p:blipFill>
          <a:blip r:embed="rId5">
            <a:alphaModFix/>
          </a:blip>
          <a:stretch>
            <a:fillRect/>
          </a:stretch>
        </p:blipFill>
        <p:spPr>
          <a:xfrm rot="10800000">
            <a:off x="-1273933" y="5834567"/>
            <a:ext cx="2715600" cy="2191733"/>
          </a:xfrm>
          <a:prstGeom prst="rect">
            <a:avLst/>
          </a:prstGeom>
          <a:noFill/>
          <a:ln>
            <a:noFill/>
          </a:ln>
        </p:spPr>
      </p:pic>
      <p:pic>
        <p:nvPicPr>
          <p:cNvPr id="287" name="Google Shape;287;p31"/>
          <p:cNvPicPr preferRelativeResize="0"/>
          <p:nvPr/>
        </p:nvPicPr>
        <p:blipFill>
          <a:blip r:embed="rId6">
            <a:alphaModFix/>
          </a:blip>
          <a:stretch>
            <a:fillRect/>
          </a:stretch>
        </p:blipFill>
        <p:spPr>
          <a:xfrm rot="10800000" flipH="1">
            <a:off x="-1567166" y="-870149"/>
            <a:ext cx="3607335" cy="2911433"/>
          </a:xfrm>
          <a:prstGeom prst="rect">
            <a:avLst/>
          </a:prstGeom>
          <a:noFill/>
          <a:ln>
            <a:noFill/>
          </a:ln>
        </p:spPr>
      </p:pic>
      <p:pic>
        <p:nvPicPr>
          <p:cNvPr id="288" name="Google Shape;288;p31"/>
          <p:cNvPicPr preferRelativeResize="0"/>
          <p:nvPr/>
        </p:nvPicPr>
        <p:blipFill>
          <a:blip r:embed="rId7">
            <a:alphaModFix/>
          </a:blip>
          <a:stretch>
            <a:fillRect/>
          </a:stretch>
        </p:blipFill>
        <p:spPr>
          <a:xfrm rot="10800000" flipH="1">
            <a:off x="10295165" y="5226333"/>
            <a:ext cx="3750067" cy="3026667"/>
          </a:xfrm>
          <a:prstGeom prst="rect">
            <a:avLst/>
          </a:prstGeom>
          <a:noFill/>
          <a:ln>
            <a:noFill/>
          </a:ln>
        </p:spPr>
      </p:pic>
      <p:pic>
        <p:nvPicPr>
          <p:cNvPr id="289" name="Google Shape;289;p31"/>
          <p:cNvPicPr preferRelativeResize="0"/>
          <p:nvPr/>
        </p:nvPicPr>
        <p:blipFill>
          <a:blip r:embed="rId8">
            <a:alphaModFix/>
          </a:blip>
          <a:stretch>
            <a:fillRect/>
          </a:stretch>
        </p:blipFill>
        <p:spPr>
          <a:xfrm rot="10800000" flipH="1">
            <a:off x="10122854" y="-836701"/>
            <a:ext cx="2717967" cy="2193664"/>
          </a:xfrm>
          <a:prstGeom prst="rect">
            <a:avLst/>
          </a:prstGeom>
          <a:noFill/>
          <a:ln>
            <a:noFill/>
          </a:ln>
        </p:spPr>
      </p:pic>
      <p:pic>
        <p:nvPicPr>
          <p:cNvPr id="290" name="Google Shape;290;p31"/>
          <p:cNvPicPr preferRelativeResize="0"/>
          <p:nvPr/>
        </p:nvPicPr>
        <p:blipFill>
          <a:blip r:embed="rId5">
            <a:alphaModFix/>
          </a:blip>
          <a:stretch>
            <a:fillRect/>
          </a:stretch>
        </p:blipFill>
        <p:spPr>
          <a:xfrm rot="10800000">
            <a:off x="-766134" y="1356967"/>
            <a:ext cx="1432667" cy="1156300"/>
          </a:xfrm>
          <a:prstGeom prst="rect">
            <a:avLst/>
          </a:prstGeom>
          <a:noFill/>
          <a:ln>
            <a:noFill/>
          </a:ln>
        </p:spPr>
      </p:pic>
      <p:sp>
        <p:nvSpPr>
          <p:cNvPr id="291" name="Google Shape;291;p31"/>
          <p:cNvSpPr txBox="1">
            <a:spLocks noGrp="1"/>
          </p:cNvSpPr>
          <p:nvPr>
            <p:ph type="subTitle" idx="1"/>
          </p:nvPr>
        </p:nvSpPr>
        <p:spPr>
          <a:xfrm>
            <a:off x="1218900" y="2132533"/>
            <a:ext cx="4789200" cy="361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92" name="Google Shape;292;p31"/>
          <p:cNvSpPr txBox="1">
            <a:spLocks noGrp="1"/>
          </p:cNvSpPr>
          <p:nvPr>
            <p:ph type="subTitle" idx="2"/>
          </p:nvPr>
        </p:nvSpPr>
        <p:spPr>
          <a:xfrm>
            <a:off x="6183899" y="2132533"/>
            <a:ext cx="4789200" cy="361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93" name="Google Shape;293;p31"/>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94"/>
        <p:cNvGrpSpPr/>
        <p:nvPr/>
      </p:nvGrpSpPr>
      <p:grpSpPr>
        <a:xfrm>
          <a:off x="0" y="0"/>
          <a:ext cx="0" cy="0"/>
          <a:chOff x="0" y="0"/>
          <a:chExt cx="0" cy="0"/>
        </a:xfrm>
      </p:grpSpPr>
      <p:pic>
        <p:nvPicPr>
          <p:cNvPr id="295" name="Google Shape;295;p32"/>
          <p:cNvPicPr preferRelativeResize="0"/>
          <p:nvPr/>
        </p:nvPicPr>
        <p:blipFill rotWithShape="1">
          <a:blip r:embed="rId2">
            <a:alphaModFix amt="31000"/>
          </a:blip>
          <a:srcRect t="34167"/>
          <a:stretch/>
        </p:blipFill>
        <p:spPr>
          <a:xfrm>
            <a:off x="-212067" y="2870199"/>
            <a:ext cx="9224533" cy="4551700"/>
          </a:xfrm>
          <a:prstGeom prst="rect">
            <a:avLst/>
          </a:prstGeom>
          <a:noFill/>
          <a:ln>
            <a:noFill/>
          </a:ln>
        </p:spPr>
      </p:pic>
      <p:pic>
        <p:nvPicPr>
          <p:cNvPr id="296" name="Google Shape;296;p32"/>
          <p:cNvPicPr preferRelativeResize="0"/>
          <p:nvPr/>
        </p:nvPicPr>
        <p:blipFill rotWithShape="1">
          <a:blip r:embed="rId3">
            <a:alphaModFix amt="38000"/>
          </a:blip>
          <a:srcRect t="37942"/>
          <a:stretch/>
        </p:blipFill>
        <p:spPr>
          <a:xfrm rot="10800000">
            <a:off x="-397604" y="-1411867"/>
            <a:ext cx="13161499" cy="6121739"/>
          </a:xfrm>
          <a:prstGeom prst="rect">
            <a:avLst/>
          </a:prstGeom>
          <a:noFill/>
          <a:ln>
            <a:noFill/>
          </a:ln>
        </p:spPr>
      </p:pic>
      <p:pic>
        <p:nvPicPr>
          <p:cNvPr id="297" name="Google Shape;297;p32"/>
          <p:cNvPicPr preferRelativeResize="0"/>
          <p:nvPr/>
        </p:nvPicPr>
        <p:blipFill>
          <a:blip r:embed="rId4">
            <a:alphaModFix amt="62000"/>
          </a:blip>
          <a:stretch>
            <a:fillRect/>
          </a:stretch>
        </p:blipFill>
        <p:spPr>
          <a:xfrm rot="4516150" flipH="1">
            <a:off x="10838951" y="5422456"/>
            <a:ext cx="1898653" cy="1898653"/>
          </a:xfrm>
          <a:prstGeom prst="rect">
            <a:avLst/>
          </a:prstGeom>
          <a:noFill/>
          <a:ln>
            <a:noFill/>
          </a:ln>
        </p:spPr>
      </p:pic>
      <p:pic>
        <p:nvPicPr>
          <p:cNvPr id="298" name="Google Shape;298;p32"/>
          <p:cNvPicPr preferRelativeResize="0"/>
          <p:nvPr/>
        </p:nvPicPr>
        <p:blipFill rotWithShape="1">
          <a:blip r:embed="rId5">
            <a:alphaModFix amt="57000"/>
          </a:blip>
          <a:srcRect/>
          <a:stretch/>
        </p:blipFill>
        <p:spPr>
          <a:xfrm rot="21112874">
            <a:off x="-246785" y="672444"/>
            <a:ext cx="1205649" cy="1205657"/>
          </a:xfrm>
          <a:prstGeom prst="rect">
            <a:avLst/>
          </a:prstGeom>
          <a:noFill/>
          <a:ln>
            <a:noFill/>
          </a:ln>
        </p:spPr>
      </p:pic>
      <p:pic>
        <p:nvPicPr>
          <p:cNvPr id="299" name="Google Shape;299;p32"/>
          <p:cNvPicPr preferRelativeResize="0"/>
          <p:nvPr/>
        </p:nvPicPr>
        <p:blipFill rotWithShape="1">
          <a:blip r:embed="rId6">
            <a:alphaModFix amt="66000"/>
          </a:blip>
          <a:srcRect/>
          <a:stretch/>
        </p:blipFill>
        <p:spPr>
          <a:xfrm rot="21112844">
            <a:off x="11286343" y="5501908"/>
            <a:ext cx="845027" cy="845089"/>
          </a:xfrm>
          <a:prstGeom prst="rect">
            <a:avLst/>
          </a:prstGeom>
          <a:noFill/>
          <a:ln>
            <a:noFill/>
          </a:ln>
        </p:spPr>
      </p:pic>
      <p:pic>
        <p:nvPicPr>
          <p:cNvPr id="300" name="Google Shape;300;p32"/>
          <p:cNvPicPr preferRelativeResize="0"/>
          <p:nvPr/>
        </p:nvPicPr>
        <p:blipFill rotWithShape="1">
          <a:blip r:embed="rId7">
            <a:alphaModFix amt="28000"/>
          </a:blip>
          <a:srcRect/>
          <a:stretch/>
        </p:blipFill>
        <p:spPr>
          <a:xfrm rot="9127495" flipH="1">
            <a:off x="-381015" y="-252703"/>
            <a:ext cx="1636459" cy="1636460"/>
          </a:xfrm>
          <a:prstGeom prst="rect">
            <a:avLst/>
          </a:prstGeom>
          <a:noFill/>
          <a:ln>
            <a:noFill/>
          </a:ln>
        </p:spPr>
      </p:pic>
      <p:sp>
        <p:nvSpPr>
          <p:cNvPr id="301" name="Google Shape;301;p32"/>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2" name="Google Shape;302;p32"/>
          <p:cNvSpPr txBox="1">
            <a:spLocks noGrp="1"/>
          </p:cNvSpPr>
          <p:nvPr>
            <p:ph type="title" idx="2"/>
          </p:nvPr>
        </p:nvSpPr>
        <p:spPr>
          <a:xfrm>
            <a:off x="960000" y="3617933"/>
            <a:ext cx="2879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03" name="Google Shape;303;p32"/>
          <p:cNvSpPr txBox="1">
            <a:spLocks noGrp="1"/>
          </p:cNvSpPr>
          <p:nvPr>
            <p:ph type="subTitle" idx="1"/>
          </p:nvPr>
        </p:nvSpPr>
        <p:spPr>
          <a:xfrm>
            <a:off x="960000" y="4321533"/>
            <a:ext cx="2879200" cy="9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4" name="Google Shape;304;p32"/>
          <p:cNvSpPr txBox="1">
            <a:spLocks noGrp="1"/>
          </p:cNvSpPr>
          <p:nvPr>
            <p:ph type="title" idx="3"/>
          </p:nvPr>
        </p:nvSpPr>
        <p:spPr>
          <a:xfrm>
            <a:off x="4656359" y="3617933"/>
            <a:ext cx="2879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05" name="Google Shape;305;p32"/>
          <p:cNvSpPr txBox="1">
            <a:spLocks noGrp="1"/>
          </p:cNvSpPr>
          <p:nvPr>
            <p:ph type="subTitle" idx="4"/>
          </p:nvPr>
        </p:nvSpPr>
        <p:spPr>
          <a:xfrm>
            <a:off x="4656363" y="4321533"/>
            <a:ext cx="2879200" cy="9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32"/>
          <p:cNvSpPr txBox="1">
            <a:spLocks noGrp="1"/>
          </p:cNvSpPr>
          <p:nvPr>
            <p:ph type="title" idx="5"/>
          </p:nvPr>
        </p:nvSpPr>
        <p:spPr>
          <a:xfrm>
            <a:off x="8352727" y="3617933"/>
            <a:ext cx="2879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07" name="Google Shape;307;p32"/>
          <p:cNvSpPr txBox="1">
            <a:spLocks noGrp="1"/>
          </p:cNvSpPr>
          <p:nvPr>
            <p:ph type="subTitle" idx="6"/>
          </p:nvPr>
        </p:nvSpPr>
        <p:spPr>
          <a:xfrm>
            <a:off x="8352733" y="4321533"/>
            <a:ext cx="2879200" cy="9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 name="Shape 308"/>
        <p:cNvGrpSpPr/>
        <p:nvPr/>
      </p:nvGrpSpPr>
      <p:grpSpPr>
        <a:xfrm>
          <a:off x="0" y="0"/>
          <a:ext cx="0" cy="0"/>
          <a:chOff x="0" y="0"/>
          <a:chExt cx="0" cy="0"/>
        </a:xfrm>
      </p:grpSpPr>
      <p:pic>
        <p:nvPicPr>
          <p:cNvPr id="309" name="Google Shape;309;p33"/>
          <p:cNvPicPr preferRelativeResize="0"/>
          <p:nvPr/>
        </p:nvPicPr>
        <p:blipFill rotWithShape="1">
          <a:blip r:embed="rId2">
            <a:alphaModFix amt="31000"/>
          </a:blip>
          <a:srcRect t="34167"/>
          <a:stretch/>
        </p:blipFill>
        <p:spPr>
          <a:xfrm rot="10800000" flipH="1">
            <a:off x="0" y="-66535"/>
            <a:ext cx="9224533" cy="4551700"/>
          </a:xfrm>
          <a:prstGeom prst="rect">
            <a:avLst/>
          </a:prstGeom>
          <a:noFill/>
          <a:ln>
            <a:noFill/>
          </a:ln>
        </p:spPr>
      </p:pic>
      <p:pic>
        <p:nvPicPr>
          <p:cNvPr id="310" name="Google Shape;310;p33"/>
          <p:cNvPicPr preferRelativeResize="0"/>
          <p:nvPr/>
        </p:nvPicPr>
        <p:blipFill rotWithShape="1">
          <a:blip r:embed="rId2">
            <a:alphaModFix amt="31000"/>
          </a:blip>
          <a:srcRect b="71614"/>
          <a:stretch/>
        </p:blipFill>
        <p:spPr>
          <a:xfrm rot="10800000" flipH="1">
            <a:off x="3077900" y="5018064"/>
            <a:ext cx="9224533" cy="1962569"/>
          </a:xfrm>
          <a:prstGeom prst="rect">
            <a:avLst/>
          </a:prstGeom>
          <a:noFill/>
          <a:ln>
            <a:noFill/>
          </a:ln>
        </p:spPr>
      </p:pic>
      <p:pic>
        <p:nvPicPr>
          <p:cNvPr id="311" name="Google Shape;311;p33"/>
          <p:cNvPicPr preferRelativeResize="0"/>
          <p:nvPr/>
        </p:nvPicPr>
        <p:blipFill>
          <a:blip r:embed="rId3">
            <a:alphaModFix/>
          </a:blip>
          <a:stretch>
            <a:fillRect/>
          </a:stretch>
        </p:blipFill>
        <p:spPr>
          <a:xfrm flipH="1">
            <a:off x="-944033" y="5722097"/>
            <a:ext cx="2717967" cy="2193633"/>
          </a:xfrm>
          <a:prstGeom prst="rect">
            <a:avLst/>
          </a:prstGeom>
          <a:noFill/>
          <a:ln>
            <a:noFill/>
          </a:ln>
        </p:spPr>
      </p:pic>
      <p:pic>
        <p:nvPicPr>
          <p:cNvPr id="312" name="Google Shape;312;p33"/>
          <p:cNvPicPr preferRelativeResize="0"/>
          <p:nvPr/>
        </p:nvPicPr>
        <p:blipFill>
          <a:blip r:embed="rId4">
            <a:alphaModFix/>
          </a:blip>
          <a:stretch>
            <a:fillRect/>
          </a:stretch>
        </p:blipFill>
        <p:spPr>
          <a:xfrm>
            <a:off x="-1514755" y="-966845"/>
            <a:ext cx="2879200" cy="2323825"/>
          </a:xfrm>
          <a:prstGeom prst="rect">
            <a:avLst/>
          </a:prstGeom>
          <a:noFill/>
          <a:ln>
            <a:noFill/>
          </a:ln>
        </p:spPr>
      </p:pic>
      <p:pic>
        <p:nvPicPr>
          <p:cNvPr id="313" name="Google Shape;313;p33"/>
          <p:cNvPicPr preferRelativeResize="0"/>
          <p:nvPr/>
        </p:nvPicPr>
        <p:blipFill>
          <a:blip r:embed="rId4">
            <a:alphaModFix/>
          </a:blip>
          <a:stretch>
            <a:fillRect/>
          </a:stretch>
        </p:blipFill>
        <p:spPr>
          <a:xfrm>
            <a:off x="11097769" y="5127247"/>
            <a:ext cx="2161067" cy="1744200"/>
          </a:xfrm>
          <a:prstGeom prst="rect">
            <a:avLst/>
          </a:prstGeom>
          <a:noFill/>
          <a:ln>
            <a:noFill/>
          </a:ln>
        </p:spPr>
      </p:pic>
      <p:pic>
        <p:nvPicPr>
          <p:cNvPr id="314" name="Google Shape;314;p33"/>
          <p:cNvPicPr preferRelativeResize="0"/>
          <p:nvPr/>
        </p:nvPicPr>
        <p:blipFill>
          <a:blip r:embed="rId5">
            <a:alphaModFix/>
          </a:blip>
          <a:stretch>
            <a:fillRect/>
          </a:stretch>
        </p:blipFill>
        <p:spPr>
          <a:xfrm flipH="1">
            <a:off x="10540871" y="-966831"/>
            <a:ext cx="2717967" cy="2193664"/>
          </a:xfrm>
          <a:prstGeom prst="rect">
            <a:avLst/>
          </a:prstGeom>
          <a:noFill/>
          <a:ln>
            <a:noFill/>
          </a:ln>
        </p:spPr>
      </p:pic>
      <p:sp>
        <p:nvSpPr>
          <p:cNvPr id="315" name="Google Shape;315;p3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6" name="Google Shape;316;p33"/>
          <p:cNvSpPr txBox="1">
            <a:spLocks noGrp="1"/>
          </p:cNvSpPr>
          <p:nvPr>
            <p:ph type="title" idx="2"/>
          </p:nvPr>
        </p:nvSpPr>
        <p:spPr>
          <a:xfrm>
            <a:off x="960000" y="3255084"/>
            <a:ext cx="2879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17" name="Google Shape;317;p33"/>
          <p:cNvSpPr txBox="1">
            <a:spLocks noGrp="1"/>
          </p:cNvSpPr>
          <p:nvPr>
            <p:ph type="subTitle" idx="1"/>
          </p:nvPr>
        </p:nvSpPr>
        <p:spPr>
          <a:xfrm>
            <a:off x="960000" y="3958684"/>
            <a:ext cx="2879200" cy="9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33"/>
          <p:cNvSpPr txBox="1">
            <a:spLocks noGrp="1"/>
          </p:cNvSpPr>
          <p:nvPr>
            <p:ph type="title" idx="3"/>
          </p:nvPr>
        </p:nvSpPr>
        <p:spPr>
          <a:xfrm>
            <a:off x="4656359" y="4518400"/>
            <a:ext cx="2879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19" name="Google Shape;319;p33"/>
          <p:cNvSpPr txBox="1">
            <a:spLocks noGrp="1"/>
          </p:cNvSpPr>
          <p:nvPr>
            <p:ph type="subTitle" idx="4"/>
          </p:nvPr>
        </p:nvSpPr>
        <p:spPr>
          <a:xfrm>
            <a:off x="4656363" y="5222000"/>
            <a:ext cx="2879200" cy="9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0" name="Google Shape;320;p33"/>
          <p:cNvSpPr txBox="1">
            <a:spLocks noGrp="1"/>
          </p:cNvSpPr>
          <p:nvPr>
            <p:ph type="title" idx="5"/>
          </p:nvPr>
        </p:nvSpPr>
        <p:spPr>
          <a:xfrm>
            <a:off x="8352727" y="3255084"/>
            <a:ext cx="2879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21" name="Google Shape;321;p33"/>
          <p:cNvSpPr txBox="1">
            <a:spLocks noGrp="1"/>
          </p:cNvSpPr>
          <p:nvPr>
            <p:ph type="subTitle" idx="6"/>
          </p:nvPr>
        </p:nvSpPr>
        <p:spPr>
          <a:xfrm>
            <a:off x="8352733" y="3958684"/>
            <a:ext cx="2879200" cy="9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2">
  <p:cSld name="CUSTOM_6_1_1">
    <p:spTree>
      <p:nvGrpSpPr>
        <p:cNvPr id="1" name="Shape 322"/>
        <p:cNvGrpSpPr/>
        <p:nvPr/>
      </p:nvGrpSpPr>
      <p:grpSpPr>
        <a:xfrm>
          <a:off x="0" y="0"/>
          <a:ext cx="0" cy="0"/>
          <a:chOff x="0" y="0"/>
          <a:chExt cx="0" cy="0"/>
        </a:xfrm>
      </p:grpSpPr>
      <p:pic>
        <p:nvPicPr>
          <p:cNvPr id="323" name="Google Shape;323;p34"/>
          <p:cNvPicPr preferRelativeResize="0"/>
          <p:nvPr/>
        </p:nvPicPr>
        <p:blipFill rotWithShape="1">
          <a:blip r:embed="rId2">
            <a:alphaModFix amt="38000"/>
          </a:blip>
          <a:srcRect t="37942"/>
          <a:stretch/>
        </p:blipFill>
        <p:spPr>
          <a:xfrm rot="10800000" flipH="1">
            <a:off x="-321825" y="-1047434"/>
            <a:ext cx="13161499" cy="6121739"/>
          </a:xfrm>
          <a:prstGeom prst="rect">
            <a:avLst/>
          </a:prstGeom>
          <a:noFill/>
          <a:ln>
            <a:noFill/>
          </a:ln>
        </p:spPr>
      </p:pic>
      <p:pic>
        <p:nvPicPr>
          <p:cNvPr id="324" name="Google Shape;324;p34"/>
          <p:cNvPicPr preferRelativeResize="0"/>
          <p:nvPr/>
        </p:nvPicPr>
        <p:blipFill>
          <a:blip r:embed="rId3">
            <a:alphaModFix/>
          </a:blip>
          <a:stretch>
            <a:fillRect/>
          </a:stretch>
        </p:blipFill>
        <p:spPr>
          <a:xfrm flipH="1">
            <a:off x="10105500" y="-1621640"/>
            <a:ext cx="3363400" cy="2714600"/>
          </a:xfrm>
          <a:prstGeom prst="rect">
            <a:avLst/>
          </a:prstGeom>
          <a:noFill/>
          <a:ln>
            <a:noFill/>
          </a:ln>
        </p:spPr>
      </p:pic>
      <p:pic>
        <p:nvPicPr>
          <p:cNvPr id="325" name="Google Shape;325;p34"/>
          <p:cNvPicPr preferRelativeResize="0"/>
          <p:nvPr/>
        </p:nvPicPr>
        <p:blipFill>
          <a:blip r:embed="rId4">
            <a:alphaModFix/>
          </a:blip>
          <a:stretch>
            <a:fillRect/>
          </a:stretch>
        </p:blipFill>
        <p:spPr>
          <a:xfrm>
            <a:off x="-2458968" y="5241983"/>
            <a:ext cx="3750067" cy="3026667"/>
          </a:xfrm>
          <a:prstGeom prst="rect">
            <a:avLst/>
          </a:prstGeom>
          <a:noFill/>
          <a:ln>
            <a:noFill/>
          </a:ln>
        </p:spPr>
      </p:pic>
      <p:pic>
        <p:nvPicPr>
          <p:cNvPr id="326" name="Google Shape;326;p34"/>
          <p:cNvPicPr preferRelativeResize="0"/>
          <p:nvPr/>
        </p:nvPicPr>
        <p:blipFill rotWithShape="1">
          <a:blip r:embed="rId5">
            <a:alphaModFix amt="69000"/>
          </a:blip>
          <a:srcRect/>
          <a:stretch/>
        </p:blipFill>
        <p:spPr>
          <a:xfrm rot="19974797">
            <a:off x="11188529" y="639097"/>
            <a:ext cx="1407824" cy="1407852"/>
          </a:xfrm>
          <a:prstGeom prst="rect">
            <a:avLst/>
          </a:prstGeom>
          <a:noFill/>
          <a:ln>
            <a:noFill/>
          </a:ln>
        </p:spPr>
      </p:pic>
      <p:pic>
        <p:nvPicPr>
          <p:cNvPr id="327" name="Google Shape;327;p34"/>
          <p:cNvPicPr preferRelativeResize="0"/>
          <p:nvPr/>
        </p:nvPicPr>
        <p:blipFill rotWithShape="1">
          <a:blip r:embed="rId6">
            <a:alphaModFix amt="75000"/>
          </a:blip>
          <a:srcRect/>
          <a:stretch/>
        </p:blipFill>
        <p:spPr>
          <a:xfrm rot="10312853">
            <a:off x="-258779" y="4991715"/>
            <a:ext cx="961281" cy="961304"/>
          </a:xfrm>
          <a:prstGeom prst="rect">
            <a:avLst/>
          </a:prstGeom>
          <a:noFill/>
          <a:ln>
            <a:noFill/>
          </a:ln>
        </p:spPr>
      </p:pic>
      <p:pic>
        <p:nvPicPr>
          <p:cNvPr id="328" name="Google Shape;328;p34"/>
          <p:cNvPicPr preferRelativeResize="0"/>
          <p:nvPr/>
        </p:nvPicPr>
        <p:blipFill rotWithShape="1">
          <a:blip r:embed="rId7">
            <a:alphaModFix amt="60000"/>
          </a:blip>
          <a:srcRect/>
          <a:stretch/>
        </p:blipFill>
        <p:spPr>
          <a:xfrm rot="487117" flipH="1">
            <a:off x="642864" y="2839126"/>
            <a:ext cx="297603" cy="297604"/>
          </a:xfrm>
          <a:prstGeom prst="rect">
            <a:avLst/>
          </a:prstGeom>
          <a:noFill/>
          <a:ln>
            <a:noFill/>
          </a:ln>
        </p:spPr>
      </p:pic>
      <p:pic>
        <p:nvPicPr>
          <p:cNvPr id="329" name="Google Shape;329;p34"/>
          <p:cNvPicPr preferRelativeResize="0"/>
          <p:nvPr/>
        </p:nvPicPr>
        <p:blipFill rotWithShape="1">
          <a:blip r:embed="rId7">
            <a:alphaModFix amt="60000"/>
          </a:blip>
          <a:srcRect/>
          <a:stretch/>
        </p:blipFill>
        <p:spPr>
          <a:xfrm rot="487117" flipH="1">
            <a:off x="11563464" y="3280126"/>
            <a:ext cx="297603" cy="297604"/>
          </a:xfrm>
          <a:prstGeom prst="rect">
            <a:avLst/>
          </a:prstGeom>
          <a:noFill/>
          <a:ln>
            <a:noFill/>
          </a:ln>
        </p:spPr>
      </p:pic>
      <p:sp>
        <p:nvSpPr>
          <p:cNvPr id="330" name="Google Shape;330;p3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1" name="Google Shape;331;p34"/>
          <p:cNvSpPr txBox="1">
            <a:spLocks noGrp="1"/>
          </p:cNvSpPr>
          <p:nvPr>
            <p:ph type="title" idx="2"/>
          </p:nvPr>
        </p:nvSpPr>
        <p:spPr>
          <a:xfrm>
            <a:off x="1468233" y="4457767"/>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32" name="Google Shape;332;p34"/>
          <p:cNvSpPr txBox="1">
            <a:spLocks noGrp="1"/>
          </p:cNvSpPr>
          <p:nvPr>
            <p:ph type="subTitle" idx="1"/>
          </p:nvPr>
        </p:nvSpPr>
        <p:spPr>
          <a:xfrm>
            <a:off x="1468233" y="5161367"/>
            <a:ext cx="2648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33" name="Google Shape;333;p34"/>
          <p:cNvSpPr txBox="1">
            <a:spLocks noGrp="1"/>
          </p:cNvSpPr>
          <p:nvPr>
            <p:ph type="title" idx="3"/>
          </p:nvPr>
        </p:nvSpPr>
        <p:spPr>
          <a:xfrm>
            <a:off x="4771947" y="1973333"/>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34" name="Google Shape;334;p34"/>
          <p:cNvSpPr txBox="1">
            <a:spLocks noGrp="1"/>
          </p:cNvSpPr>
          <p:nvPr>
            <p:ph type="subTitle" idx="4"/>
          </p:nvPr>
        </p:nvSpPr>
        <p:spPr>
          <a:xfrm>
            <a:off x="4771947" y="2676933"/>
            <a:ext cx="2648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35" name="Google Shape;335;p34"/>
          <p:cNvSpPr txBox="1">
            <a:spLocks noGrp="1"/>
          </p:cNvSpPr>
          <p:nvPr>
            <p:ph type="title" idx="5"/>
          </p:nvPr>
        </p:nvSpPr>
        <p:spPr>
          <a:xfrm>
            <a:off x="8075631" y="4457767"/>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36" name="Google Shape;336;p34"/>
          <p:cNvSpPr txBox="1">
            <a:spLocks noGrp="1"/>
          </p:cNvSpPr>
          <p:nvPr>
            <p:ph type="subTitle" idx="6"/>
          </p:nvPr>
        </p:nvSpPr>
        <p:spPr>
          <a:xfrm>
            <a:off x="8075629" y="5161367"/>
            <a:ext cx="2648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37"/>
        <p:cNvGrpSpPr/>
        <p:nvPr/>
      </p:nvGrpSpPr>
      <p:grpSpPr>
        <a:xfrm>
          <a:off x="0" y="0"/>
          <a:ext cx="0" cy="0"/>
          <a:chOff x="0" y="0"/>
          <a:chExt cx="0" cy="0"/>
        </a:xfrm>
      </p:grpSpPr>
      <p:pic>
        <p:nvPicPr>
          <p:cNvPr id="338" name="Google Shape;338;p35"/>
          <p:cNvPicPr preferRelativeResize="0"/>
          <p:nvPr/>
        </p:nvPicPr>
        <p:blipFill rotWithShape="1">
          <a:blip r:embed="rId2">
            <a:alphaModFix amt="31000"/>
          </a:blip>
          <a:srcRect b="71614"/>
          <a:stretch/>
        </p:blipFill>
        <p:spPr>
          <a:xfrm>
            <a:off x="3811467" y="-41003"/>
            <a:ext cx="9224533" cy="1962569"/>
          </a:xfrm>
          <a:prstGeom prst="rect">
            <a:avLst/>
          </a:prstGeom>
          <a:noFill/>
          <a:ln>
            <a:noFill/>
          </a:ln>
        </p:spPr>
      </p:pic>
      <p:pic>
        <p:nvPicPr>
          <p:cNvPr id="339" name="Google Shape;339;p35"/>
          <p:cNvPicPr preferRelativeResize="0"/>
          <p:nvPr/>
        </p:nvPicPr>
        <p:blipFill rotWithShape="1">
          <a:blip r:embed="rId3">
            <a:alphaModFix amt="38000"/>
          </a:blip>
          <a:srcRect t="37942"/>
          <a:stretch/>
        </p:blipFill>
        <p:spPr>
          <a:xfrm flipH="1">
            <a:off x="-484734" y="2831127"/>
            <a:ext cx="13161499" cy="6121739"/>
          </a:xfrm>
          <a:prstGeom prst="rect">
            <a:avLst/>
          </a:prstGeom>
          <a:noFill/>
          <a:ln>
            <a:noFill/>
          </a:ln>
        </p:spPr>
      </p:pic>
      <p:pic>
        <p:nvPicPr>
          <p:cNvPr id="340" name="Google Shape;340;p35"/>
          <p:cNvPicPr preferRelativeResize="0"/>
          <p:nvPr/>
        </p:nvPicPr>
        <p:blipFill rotWithShape="1">
          <a:blip r:embed="rId4">
            <a:alphaModFix amt="87000"/>
          </a:blip>
          <a:srcRect/>
          <a:stretch/>
        </p:blipFill>
        <p:spPr>
          <a:xfrm rot="117636">
            <a:off x="10715508" y="5390768"/>
            <a:ext cx="2240579" cy="2240624"/>
          </a:xfrm>
          <a:prstGeom prst="rect">
            <a:avLst/>
          </a:prstGeom>
          <a:noFill/>
          <a:ln>
            <a:noFill/>
          </a:ln>
        </p:spPr>
      </p:pic>
      <p:pic>
        <p:nvPicPr>
          <p:cNvPr id="341" name="Google Shape;341;p35"/>
          <p:cNvPicPr preferRelativeResize="0"/>
          <p:nvPr/>
        </p:nvPicPr>
        <p:blipFill>
          <a:blip r:embed="rId5">
            <a:alphaModFix amt="82000"/>
          </a:blip>
          <a:stretch>
            <a:fillRect/>
          </a:stretch>
        </p:blipFill>
        <p:spPr>
          <a:xfrm rot="17083838">
            <a:off x="-457200" y="-445105"/>
            <a:ext cx="1726064" cy="1726040"/>
          </a:xfrm>
          <a:prstGeom prst="rect">
            <a:avLst/>
          </a:prstGeom>
          <a:noFill/>
          <a:ln>
            <a:noFill/>
          </a:ln>
        </p:spPr>
      </p:pic>
      <p:pic>
        <p:nvPicPr>
          <p:cNvPr id="342" name="Google Shape;342;p35"/>
          <p:cNvPicPr preferRelativeResize="0"/>
          <p:nvPr/>
        </p:nvPicPr>
        <p:blipFill rotWithShape="1">
          <a:blip r:embed="rId6">
            <a:alphaModFix amt="75000"/>
          </a:blip>
          <a:srcRect/>
          <a:stretch/>
        </p:blipFill>
        <p:spPr>
          <a:xfrm rot="21112869">
            <a:off x="11515388" y="4484442"/>
            <a:ext cx="640824" cy="640821"/>
          </a:xfrm>
          <a:prstGeom prst="rect">
            <a:avLst/>
          </a:prstGeom>
          <a:noFill/>
          <a:ln>
            <a:noFill/>
          </a:ln>
        </p:spPr>
      </p:pic>
      <p:pic>
        <p:nvPicPr>
          <p:cNvPr id="343" name="Google Shape;343;p35"/>
          <p:cNvPicPr preferRelativeResize="0"/>
          <p:nvPr/>
        </p:nvPicPr>
        <p:blipFill rotWithShape="1">
          <a:blip r:embed="rId7">
            <a:alphaModFix amt="69000"/>
          </a:blip>
          <a:srcRect/>
          <a:stretch/>
        </p:blipFill>
        <p:spPr>
          <a:xfrm rot="487119" flipH="1">
            <a:off x="185829" y="1213262"/>
            <a:ext cx="697075" cy="697076"/>
          </a:xfrm>
          <a:prstGeom prst="rect">
            <a:avLst/>
          </a:prstGeom>
          <a:noFill/>
          <a:ln>
            <a:noFill/>
          </a:ln>
        </p:spPr>
      </p:pic>
      <p:sp>
        <p:nvSpPr>
          <p:cNvPr id="344" name="Google Shape;344;p3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5" name="Google Shape;345;p35"/>
          <p:cNvSpPr txBox="1">
            <a:spLocks noGrp="1"/>
          </p:cNvSpPr>
          <p:nvPr>
            <p:ph type="title" idx="2"/>
          </p:nvPr>
        </p:nvSpPr>
        <p:spPr>
          <a:xfrm>
            <a:off x="1333967" y="2332284"/>
            <a:ext cx="2641200" cy="53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46" name="Google Shape;346;p35"/>
          <p:cNvSpPr txBox="1">
            <a:spLocks noGrp="1"/>
          </p:cNvSpPr>
          <p:nvPr>
            <p:ph type="subTitle" idx="1"/>
          </p:nvPr>
        </p:nvSpPr>
        <p:spPr>
          <a:xfrm>
            <a:off x="1333967" y="2862433"/>
            <a:ext cx="2641200" cy="78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47" name="Google Shape;347;p35"/>
          <p:cNvSpPr txBox="1">
            <a:spLocks noGrp="1"/>
          </p:cNvSpPr>
          <p:nvPr>
            <p:ph type="title" idx="3"/>
          </p:nvPr>
        </p:nvSpPr>
        <p:spPr>
          <a:xfrm>
            <a:off x="8216837" y="2332284"/>
            <a:ext cx="2641200" cy="530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48" name="Google Shape;348;p35"/>
          <p:cNvSpPr txBox="1">
            <a:spLocks noGrp="1"/>
          </p:cNvSpPr>
          <p:nvPr>
            <p:ph type="subTitle" idx="4"/>
          </p:nvPr>
        </p:nvSpPr>
        <p:spPr>
          <a:xfrm>
            <a:off x="8216833" y="2862432"/>
            <a:ext cx="2641200" cy="78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49" name="Google Shape;349;p35"/>
          <p:cNvSpPr txBox="1">
            <a:spLocks noGrp="1"/>
          </p:cNvSpPr>
          <p:nvPr>
            <p:ph type="title" idx="5"/>
          </p:nvPr>
        </p:nvSpPr>
        <p:spPr>
          <a:xfrm>
            <a:off x="1333967" y="4243617"/>
            <a:ext cx="2641200" cy="53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50" name="Google Shape;350;p35"/>
          <p:cNvSpPr txBox="1">
            <a:spLocks noGrp="1"/>
          </p:cNvSpPr>
          <p:nvPr>
            <p:ph type="subTitle" idx="6"/>
          </p:nvPr>
        </p:nvSpPr>
        <p:spPr>
          <a:xfrm>
            <a:off x="1333967" y="4773632"/>
            <a:ext cx="2641200" cy="78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51" name="Google Shape;351;p35"/>
          <p:cNvSpPr txBox="1">
            <a:spLocks noGrp="1"/>
          </p:cNvSpPr>
          <p:nvPr>
            <p:ph type="title" idx="7"/>
          </p:nvPr>
        </p:nvSpPr>
        <p:spPr>
          <a:xfrm>
            <a:off x="8216841" y="4243617"/>
            <a:ext cx="2641200" cy="530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52" name="Google Shape;352;p35"/>
          <p:cNvSpPr txBox="1">
            <a:spLocks noGrp="1"/>
          </p:cNvSpPr>
          <p:nvPr>
            <p:ph type="subTitle" idx="8"/>
          </p:nvPr>
        </p:nvSpPr>
        <p:spPr>
          <a:xfrm>
            <a:off x="8216836" y="4773632"/>
            <a:ext cx="2641200" cy="78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four columns 1">
  <p:cSld name="CUSTOM_5_1">
    <p:spTree>
      <p:nvGrpSpPr>
        <p:cNvPr id="1" name="Shape 353"/>
        <p:cNvGrpSpPr/>
        <p:nvPr/>
      </p:nvGrpSpPr>
      <p:grpSpPr>
        <a:xfrm>
          <a:off x="0" y="0"/>
          <a:ext cx="0" cy="0"/>
          <a:chOff x="0" y="0"/>
          <a:chExt cx="0" cy="0"/>
        </a:xfrm>
      </p:grpSpPr>
      <p:pic>
        <p:nvPicPr>
          <p:cNvPr id="354" name="Google Shape;354;p36"/>
          <p:cNvPicPr preferRelativeResize="0"/>
          <p:nvPr/>
        </p:nvPicPr>
        <p:blipFill rotWithShape="1">
          <a:blip r:embed="rId2">
            <a:alphaModFix amt="31000"/>
          </a:blip>
          <a:srcRect t="34167"/>
          <a:stretch/>
        </p:blipFill>
        <p:spPr>
          <a:xfrm flipH="1">
            <a:off x="3031835" y="2362199"/>
            <a:ext cx="9224533" cy="4551700"/>
          </a:xfrm>
          <a:prstGeom prst="rect">
            <a:avLst/>
          </a:prstGeom>
          <a:noFill/>
          <a:ln>
            <a:noFill/>
          </a:ln>
        </p:spPr>
      </p:pic>
      <p:pic>
        <p:nvPicPr>
          <p:cNvPr id="355" name="Google Shape;355;p36"/>
          <p:cNvPicPr preferRelativeResize="0"/>
          <p:nvPr/>
        </p:nvPicPr>
        <p:blipFill rotWithShape="1">
          <a:blip r:embed="rId2">
            <a:alphaModFix amt="31000"/>
          </a:blip>
          <a:srcRect b="71614"/>
          <a:stretch/>
        </p:blipFill>
        <p:spPr>
          <a:xfrm rot="10800000">
            <a:off x="-112665" y="5101898"/>
            <a:ext cx="9224533" cy="1962569"/>
          </a:xfrm>
          <a:prstGeom prst="rect">
            <a:avLst/>
          </a:prstGeom>
          <a:noFill/>
          <a:ln>
            <a:noFill/>
          </a:ln>
        </p:spPr>
      </p:pic>
      <p:pic>
        <p:nvPicPr>
          <p:cNvPr id="356" name="Google Shape;356;p36"/>
          <p:cNvPicPr preferRelativeResize="0"/>
          <p:nvPr/>
        </p:nvPicPr>
        <p:blipFill rotWithShape="1">
          <a:blip r:embed="rId3">
            <a:alphaModFix amt="87000"/>
          </a:blip>
          <a:srcRect/>
          <a:stretch/>
        </p:blipFill>
        <p:spPr>
          <a:xfrm rot="1020435" flipH="1">
            <a:off x="-398699" y="-502197"/>
            <a:ext cx="2111021" cy="2111040"/>
          </a:xfrm>
          <a:prstGeom prst="rect">
            <a:avLst/>
          </a:prstGeom>
          <a:noFill/>
          <a:ln>
            <a:noFill/>
          </a:ln>
        </p:spPr>
      </p:pic>
      <p:pic>
        <p:nvPicPr>
          <p:cNvPr id="357" name="Google Shape;357;p36"/>
          <p:cNvPicPr preferRelativeResize="0"/>
          <p:nvPr/>
        </p:nvPicPr>
        <p:blipFill>
          <a:blip r:embed="rId4">
            <a:alphaModFix amt="82000"/>
          </a:blip>
          <a:stretch>
            <a:fillRect/>
          </a:stretch>
        </p:blipFill>
        <p:spPr>
          <a:xfrm rot="3932002" flipH="1">
            <a:off x="10394037" y="-524252"/>
            <a:ext cx="2117728" cy="2117743"/>
          </a:xfrm>
          <a:prstGeom prst="rect">
            <a:avLst/>
          </a:prstGeom>
          <a:noFill/>
          <a:ln>
            <a:noFill/>
          </a:ln>
        </p:spPr>
      </p:pic>
      <p:pic>
        <p:nvPicPr>
          <p:cNvPr id="358" name="Google Shape;358;p36"/>
          <p:cNvPicPr preferRelativeResize="0"/>
          <p:nvPr/>
        </p:nvPicPr>
        <p:blipFill rotWithShape="1">
          <a:blip r:embed="rId5">
            <a:alphaModFix amt="69000"/>
          </a:blip>
          <a:srcRect/>
          <a:stretch/>
        </p:blipFill>
        <p:spPr>
          <a:xfrm rot="1625203" flipH="1">
            <a:off x="-604623" y="716597"/>
            <a:ext cx="1407824" cy="1407852"/>
          </a:xfrm>
          <a:prstGeom prst="rect">
            <a:avLst/>
          </a:prstGeom>
          <a:noFill/>
          <a:ln>
            <a:noFill/>
          </a:ln>
        </p:spPr>
      </p:pic>
      <p:pic>
        <p:nvPicPr>
          <p:cNvPr id="359" name="Google Shape;359;p36"/>
          <p:cNvPicPr preferRelativeResize="0"/>
          <p:nvPr/>
        </p:nvPicPr>
        <p:blipFill rotWithShape="1">
          <a:blip r:embed="rId6">
            <a:alphaModFix amt="75000"/>
          </a:blip>
          <a:srcRect/>
          <a:stretch/>
        </p:blipFill>
        <p:spPr>
          <a:xfrm rot="21502993" flipH="1">
            <a:off x="11124697" y="982807"/>
            <a:ext cx="1305180" cy="1305143"/>
          </a:xfrm>
          <a:prstGeom prst="rect">
            <a:avLst/>
          </a:prstGeom>
          <a:noFill/>
          <a:ln>
            <a:noFill/>
          </a:ln>
        </p:spPr>
      </p:pic>
      <p:sp>
        <p:nvSpPr>
          <p:cNvPr id="360" name="Google Shape;360;p3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1" name="Google Shape;361;p36"/>
          <p:cNvSpPr txBox="1">
            <a:spLocks noGrp="1"/>
          </p:cNvSpPr>
          <p:nvPr>
            <p:ph type="title" idx="2"/>
          </p:nvPr>
        </p:nvSpPr>
        <p:spPr>
          <a:xfrm>
            <a:off x="3542221" y="3939824"/>
            <a:ext cx="2451600" cy="53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62" name="Google Shape;362;p36"/>
          <p:cNvSpPr txBox="1">
            <a:spLocks noGrp="1"/>
          </p:cNvSpPr>
          <p:nvPr>
            <p:ph type="subTitle" idx="1"/>
          </p:nvPr>
        </p:nvSpPr>
        <p:spPr>
          <a:xfrm>
            <a:off x="3542236" y="4472867"/>
            <a:ext cx="2451600" cy="8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63" name="Google Shape;363;p36"/>
          <p:cNvSpPr txBox="1">
            <a:spLocks noGrp="1"/>
          </p:cNvSpPr>
          <p:nvPr>
            <p:ph type="title" idx="3"/>
          </p:nvPr>
        </p:nvSpPr>
        <p:spPr>
          <a:xfrm>
            <a:off x="8649783" y="3939824"/>
            <a:ext cx="2451600" cy="53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64" name="Google Shape;364;p36"/>
          <p:cNvSpPr txBox="1">
            <a:spLocks noGrp="1"/>
          </p:cNvSpPr>
          <p:nvPr>
            <p:ph type="subTitle" idx="4"/>
          </p:nvPr>
        </p:nvSpPr>
        <p:spPr>
          <a:xfrm>
            <a:off x="8649800" y="4472867"/>
            <a:ext cx="2451600" cy="8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65" name="Google Shape;365;p36"/>
          <p:cNvSpPr txBox="1">
            <a:spLocks noGrp="1"/>
          </p:cNvSpPr>
          <p:nvPr>
            <p:ph type="title" idx="5"/>
          </p:nvPr>
        </p:nvSpPr>
        <p:spPr>
          <a:xfrm>
            <a:off x="988417" y="3939824"/>
            <a:ext cx="2451600" cy="53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66" name="Google Shape;366;p36"/>
          <p:cNvSpPr txBox="1">
            <a:spLocks noGrp="1"/>
          </p:cNvSpPr>
          <p:nvPr>
            <p:ph type="subTitle" idx="6"/>
          </p:nvPr>
        </p:nvSpPr>
        <p:spPr>
          <a:xfrm>
            <a:off x="988433" y="4472867"/>
            <a:ext cx="2451600" cy="8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67" name="Google Shape;367;p36"/>
          <p:cNvSpPr txBox="1">
            <a:spLocks noGrp="1"/>
          </p:cNvSpPr>
          <p:nvPr>
            <p:ph type="title" idx="7"/>
          </p:nvPr>
        </p:nvSpPr>
        <p:spPr>
          <a:xfrm>
            <a:off x="6095997" y="3939824"/>
            <a:ext cx="2451600" cy="53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68" name="Google Shape;368;p36"/>
          <p:cNvSpPr txBox="1">
            <a:spLocks noGrp="1"/>
          </p:cNvSpPr>
          <p:nvPr>
            <p:ph type="subTitle" idx="8"/>
          </p:nvPr>
        </p:nvSpPr>
        <p:spPr>
          <a:xfrm>
            <a:off x="6096011" y="4472867"/>
            <a:ext cx="2451600" cy="8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our columns 2">
  <p:cSld name="CUSTOM_5_1_1">
    <p:spTree>
      <p:nvGrpSpPr>
        <p:cNvPr id="1" name="Shape 369"/>
        <p:cNvGrpSpPr/>
        <p:nvPr/>
      </p:nvGrpSpPr>
      <p:grpSpPr>
        <a:xfrm>
          <a:off x="0" y="0"/>
          <a:ext cx="0" cy="0"/>
          <a:chOff x="0" y="0"/>
          <a:chExt cx="0" cy="0"/>
        </a:xfrm>
      </p:grpSpPr>
      <p:pic>
        <p:nvPicPr>
          <p:cNvPr id="370" name="Google Shape;370;p37"/>
          <p:cNvPicPr preferRelativeResize="0"/>
          <p:nvPr/>
        </p:nvPicPr>
        <p:blipFill rotWithShape="1">
          <a:blip r:embed="rId2">
            <a:alphaModFix amt="31000"/>
          </a:blip>
          <a:srcRect t="34167"/>
          <a:stretch/>
        </p:blipFill>
        <p:spPr>
          <a:xfrm flipH="1">
            <a:off x="3031835" y="2362199"/>
            <a:ext cx="9224533" cy="4551700"/>
          </a:xfrm>
          <a:prstGeom prst="rect">
            <a:avLst/>
          </a:prstGeom>
          <a:noFill/>
          <a:ln>
            <a:noFill/>
          </a:ln>
        </p:spPr>
      </p:pic>
      <p:pic>
        <p:nvPicPr>
          <p:cNvPr id="371" name="Google Shape;371;p37"/>
          <p:cNvPicPr preferRelativeResize="0"/>
          <p:nvPr/>
        </p:nvPicPr>
        <p:blipFill rotWithShape="1">
          <a:blip r:embed="rId2">
            <a:alphaModFix amt="31000"/>
          </a:blip>
          <a:srcRect b="71614"/>
          <a:stretch/>
        </p:blipFill>
        <p:spPr>
          <a:xfrm rot="10800000">
            <a:off x="-112665" y="5101898"/>
            <a:ext cx="9224533" cy="1962569"/>
          </a:xfrm>
          <a:prstGeom prst="rect">
            <a:avLst/>
          </a:prstGeom>
          <a:noFill/>
          <a:ln>
            <a:noFill/>
          </a:ln>
        </p:spPr>
      </p:pic>
      <p:pic>
        <p:nvPicPr>
          <p:cNvPr id="372" name="Google Shape;372;p37"/>
          <p:cNvPicPr preferRelativeResize="0"/>
          <p:nvPr/>
        </p:nvPicPr>
        <p:blipFill>
          <a:blip r:embed="rId3">
            <a:alphaModFix/>
          </a:blip>
          <a:stretch>
            <a:fillRect/>
          </a:stretch>
        </p:blipFill>
        <p:spPr>
          <a:xfrm flipH="1">
            <a:off x="9870400" y="4486560"/>
            <a:ext cx="3363400" cy="2714600"/>
          </a:xfrm>
          <a:prstGeom prst="rect">
            <a:avLst/>
          </a:prstGeom>
          <a:noFill/>
          <a:ln>
            <a:noFill/>
          </a:ln>
        </p:spPr>
      </p:pic>
      <p:pic>
        <p:nvPicPr>
          <p:cNvPr id="373" name="Google Shape;373;p37"/>
          <p:cNvPicPr preferRelativeResize="0"/>
          <p:nvPr/>
        </p:nvPicPr>
        <p:blipFill>
          <a:blip r:embed="rId4">
            <a:alphaModFix/>
          </a:blip>
          <a:stretch>
            <a:fillRect/>
          </a:stretch>
        </p:blipFill>
        <p:spPr>
          <a:xfrm>
            <a:off x="-1488168" y="-921051"/>
            <a:ext cx="3750067" cy="3026667"/>
          </a:xfrm>
          <a:prstGeom prst="rect">
            <a:avLst/>
          </a:prstGeom>
          <a:noFill/>
          <a:ln>
            <a:noFill/>
          </a:ln>
        </p:spPr>
      </p:pic>
      <p:pic>
        <p:nvPicPr>
          <p:cNvPr id="374" name="Google Shape;374;p37"/>
          <p:cNvPicPr preferRelativeResize="0"/>
          <p:nvPr/>
        </p:nvPicPr>
        <p:blipFill rotWithShape="1">
          <a:blip r:embed="rId5">
            <a:alphaModFix amt="69000"/>
          </a:blip>
          <a:srcRect/>
          <a:stretch/>
        </p:blipFill>
        <p:spPr>
          <a:xfrm rot="19974797">
            <a:off x="11359629" y="639097"/>
            <a:ext cx="1407824" cy="1407852"/>
          </a:xfrm>
          <a:prstGeom prst="rect">
            <a:avLst/>
          </a:prstGeom>
          <a:noFill/>
          <a:ln>
            <a:noFill/>
          </a:ln>
        </p:spPr>
      </p:pic>
      <p:pic>
        <p:nvPicPr>
          <p:cNvPr id="375" name="Google Shape;375;p37"/>
          <p:cNvPicPr preferRelativeResize="0"/>
          <p:nvPr/>
        </p:nvPicPr>
        <p:blipFill rotWithShape="1">
          <a:blip r:embed="rId6">
            <a:alphaModFix amt="75000"/>
          </a:blip>
          <a:srcRect/>
          <a:stretch/>
        </p:blipFill>
        <p:spPr>
          <a:xfrm rot="10312844">
            <a:off x="139779" y="4865165"/>
            <a:ext cx="1303780" cy="1303828"/>
          </a:xfrm>
          <a:prstGeom prst="rect">
            <a:avLst/>
          </a:prstGeom>
          <a:noFill/>
          <a:ln>
            <a:noFill/>
          </a:ln>
        </p:spPr>
      </p:pic>
      <p:pic>
        <p:nvPicPr>
          <p:cNvPr id="376" name="Google Shape;376;p37"/>
          <p:cNvPicPr preferRelativeResize="0"/>
          <p:nvPr/>
        </p:nvPicPr>
        <p:blipFill rotWithShape="1">
          <a:blip r:embed="rId7">
            <a:alphaModFix amt="60000"/>
          </a:blip>
          <a:srcRect/>
          <a:stretch/>
        </p:blipFill>
        <p:spPr>
          <a:xfrm rot="487117" flipH="1">
            <a:off x="642864" y="2839126"/>
            <a:ext cx="297603" cy="297604"/>
          </a:xfrm>
          <a:prstGeom prst="rect">
            <a:avLst/>
          </a:prstGeom>
          <a:noFill/>
          <a:ln>
            <a:noFill/>
          </a:ln>
        </p:spPr>
      </p:pic>
      <p:pic>
        <p:nvPicPr>
          <p:cNvPr id="377" name="Google Shape;377;p37"/>
          <p:cNvPicPr preferRelativeResize="0"/>
          <p:nvPr/>
        </p:nvPicPr>
        <p:blipFill rotWithShape="1">
          <a:blip r:embed="rId7">
            <a:alphaModFix amt="60000"/>
          </a:blip>
          <a:srcRect/>
          <a:stretch/>
        </p:blipFill>
        <p:spPr>
          <a:xfrm rot="487117" flipH="1">
            <a:off x="11563464" y="3280126"/>
            <a:ext cx="297603" cy="297604"/>
          </a:xfrm>
          <a:prstGeom prst="rect">
            <a:avLst/>
          </a:prstGeom>
          <a:noFill/>
          <a:ln>
            <a:noFill/>
          </a:ln>
        </p:spPr>
      </p:pic>
      <p:sp>
        <p:nvSpPr>
          <p:cNvPr id="378" name="Google Shape;378;p3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9" name="Google Shape;379;p37"/>
          <p:cNvSpPr txBox="1">
            <a:spLocks noGrp="1"/>
          </p:cNvSpPr>
          <p:nvPr>
            <p:ph type="title" idx="2"/>
          </p:nvPr>
        </p:nvSpPr>
        <p:spPr>
          <a:xfrm>
            <a:off x="3259655" y="4779624"/>
            <a:ext cx="2451600" cy="53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0" name="Google Shape;380;p37"/>
          <p:cNvSpPr txBox="1">
            <a:spLocks noGrp="1"/>
          </p:cNvSpPr>
          <p:nvPr>
            <p:ph type="subTitle" idx="1"/>
          </p:nvPr>
        </p:nvSpPr>
        <p:spPr>
          <a:xfrm>
            <a:off x="3259669" y="5312667"/>
            <a:ext cx="2451600" cy="8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1" name="Google Shape;381;p37"/>
          <p:cNvSpPr txBox="1">
            <a:spLocks noGrp="1"/>
          </p:cNvSpPr>
          <p:nvPr>
            <p:ph type="title" idx="3"/>
          </p:nvPr>
        </p:nvSpPr>
        <p:spPr>
          <a:xfrm>
            <a:off x="6480683" y="4779624"/>
            <a:ext cx="2451600" cy="53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2" name="Google Shape;382;p37"/>
          <p:cNvSpPr txBox="1">
            <a:spLocks noGrp="1"/>
          </p:cNvSpPr>
          <p:nvPr>
            <p:ph type="subTitle" idx="4"/>
          </p:nvPr>
        </p:nvSpPr>
        <p:spPr>
          <a:xfrm>
            <a:off x="6480700" y="5312667"/>
            <a:ext cx="2451600" cy="8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3" name="Google Shape;383;p37"/>
          <p:cNvSpPr txBox="1">
            <a:spLocks noGrp="1"/>
          </p:cNvSpPr>
          <p:nvPr>
            <p:ph type="title" idx="5"/>
          </p:nvPr>
        </p:nvSpPr>
        <p:spPr>
          <a:xfrm>
            <a:off x="3259667" y="2366124"/>
            <a:ext cx="2451600" cy="53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4" name="Google Shape;384;p37"/>
          <p:cNvSpPr txBox="1">
            <a:spLocks noGrp="1"/>
          </p:cNvSpPr>
          <p:nvPr>
            <p:ph type="subTitle" idx="6"/>
          </p:nvPr>
        </p:nvSpPr>
        <p:spPr>
          <a:xfrm>
            <a:off x="3259684" y="2899167"/>
            <a:ext cx="2451600" cy="8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5" name="Google Shape;385;p37"/>
          <p:cNvSpPr txBox="1">
            <a:spLocks noGrp="1"/>
          </p:cNvSpPr>
          <p:nvPr>
            <p:ph type="title" idx="7"/>
          </p:nvPr>
        </p:nvSpPr>
        <p:spPr>
          <a:xfrm>
            <a:off x="6480681" y="2366124"/>
            <a:ext cx="2451600" cy="53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6" name="Google Shape;386;p37"/>
          <p:cNvSpPr txBox="1">
            <a:spLocks noGrp="1"/>
          </p:cNvSpPr>
          <p:nvPr>
            <p:ph type="subTitle" idx="8"/>
          </p:nvPr>
        </p:nvSpPr>
        <p:spPr>
          <a:xfrm>
            <a:off x="6480695" y="2899167"/>
            <a:ext cx="2451600" cy="8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five columns">
  <p:cSld name="CUSTOM_21">
    <p:spTree>
      <p:nvGrpSpPr>
        <p:cNvPr id="1" name="Shape 387"/>
        <p:cNvGrpSpPr/>
        <p:nvPr/>
      </p:nvGrpSpPr>
      <p:grpSpPr>
        <a:xfrm>
          <a:off x="0" y="0"/>
          <a:ext cx="0" cy="0"/>
          <a:chOff x="0" y="0"/>
          <a:chExt cx="0" cy="0"/>
        </a:xfrm>
      </p:grpSpPr>
      <p:pic>
        <p:nvPicPr>
          <p:cNvPr id="388" name="Google Shape;388;p38"/>
          <p:cNvPicPr preferRelativeResize="0"/>
          <p:nvPr/>
        </p:nvPicPr>
        <p:blipFill rotWithShape="1">
          <a:blip r:embed="rId2">
            <a:alphaModFix amt="31000"/>
          </a:blip>
          <a:srcRect t="34167"/>
          <a:stretch/>
        </p:blipFill>
        <p:spPr>
          <a:xfrm rot="10800000">
            <a:off x="3077900" y="-66535"/>
            <a:ext cx="9224533" cy="4551700"/>
          </a:xfrm>
          <a:prstGeom prst="rect">
            <a:avLst/>
          </a:prstGeom>
          <a:noFill/>
          <a:ln>
            <a:noFill/>
          </a:ln>
        </p:spPr>
      </p:pic>
      <p:pic>
        <p:nvPicPr>
          <p:cNvPr id="389" name="Google Shape;389;p38"/>
          <p:cNvPicPr preferRelativeResize="0"/>
          <p:nvPr/>
        </p:nvPicPr>
        <p:blipFill rotWithShape="1">
          <a:blip r:embed="rId2">
            <a:alphaModFix amt="31000"/>
          </a:blip>
          <a:srcRect b="71614"/>
          <a:stretch/>
        </p:blipFill>
        <p:spPr>
          <a:xfrm rot="10800000">
            <a:off x="0" y="5018064"/>
            <a:ext cx="9224533" cy="1962569"/>
          </a:xfrm>
          <a:prstGeom prst="rect">
            <a:avLst/>
          </a:prstGeom>
          <a:noFill/>
          <a:ln>
            <a:noFill/>
          </a:ln>
        </p:spPr>
      </p:pic>
      <p:pic>
        <p:nvPicPr>
          <p:cNvPr id="390" name="Google Shape;390;p38"/>
          <p:cNvPicPr preferRelativeResize="0"/>
          <p:nvPr/>
        </p:nvPicPr>
        <p:blipFill>
          <a:blip r:embed="rId3">
            <a:alphaModFix/>
          </a:blip>
          <a:stretch>
            <a:fillRect/>
          </a:stretch>
        </p:blipFill>
        <p:spPr>
          <a:xfrm flipH="1">
            <a:off x="-1184799" y="-966835"/>
            <a:ext cx="3305233" cy="2667633"/>
          </a:xfrm>
          <a:prstGeom prst="rect">
            <a:avLst/>
          </a:prstGeom>
          <a:noFill/>
          <a:ln>
            <a:noFill/>
          </a:ln>
        </p:spPr>
      </p:pic>
      <p:pic>
        <p:nvPicPr>
          <p:cNvPr id="391" name="Google Shape;391;p38"/>
          <p:cNvPicPr preferRelativeResize="0"/>
          <p:nvPr/>
        </p:nvPicPr>
        <p:blipFill>
          <a:blip r:embed="rId4">
            <a:alphaModFix/>
          </a:blip>
          <a:stretch>
            <a:fillRect/>
          </a:stretch>
        </p:blipFill>
        <p:spPr>
          <a:xfrm>
            <a:off x="-605384" y="987795"/>
            <a:ext cx="1556191" cy="1256000"/>
          </a:xfrm>
          <a:prstGeom prst="rect">
            <a:avLst/>
          </a:prstGeom>
          <a:noFill/>
          <a:ln>
            <a:noFill/>
          </a:ln>
        </p:spPr>
      </p:pic>
      <p:pic>
        <p:nvPicPr>
          <p:cNvPr id="392" name="Google Shape;392;p38"/>
          <p:cNvPicPr preferRelativeResize="0"/>
          <p:nvPr/>
        </p:nvPicPr>
        <p:blipFill>
          <a:blip r:embed="rId5">
            <a:alphaModFix/>
          </a:blip>
          <a:stretch>
            <a:fillRect/>
          </a:stretch>
        </p:blipFill>
        <p:spPr>
          <a:xfrm>
            <a:off x="11232003" y="4858613"/>
            <a:ext cx="2161067" cy="1744200"/>
          </a:xfrm>
          <a:prstGeom prst="rect">
            <a:avLst/>
          </a:prstGeom>
          <a:noFill/>
          <a:ln>
            <a:noFill/>
          </a:ln>
        </p:spPr>
      </p:pic>
      <p:pic>
        <p:nvPicPr>
          <p:cNvPr id="393" name="Google Shape;393;p38"/>
          <p:cNvPicPr preferRelativeResize="0"/>
          <p:nvPr/>
        </p:nvPicPr>
        <p:blipFill>
          <a:blip r:embed="rId6">
            <a:alphaModFix/>
          </a:blip>
          <a:stretch>
            <a:fillRect/>
          </a:stretch>
        </p:blipFill>
        <p:spPr>
          <a:xfrm flipH="1">
            <a:off x="10248271" y="5602736"/>
            <a:ext cx="2717967" cy="2193664"/>
          </a:xfrm>
          <a:prstGeom prst="rect">
            <a:avLst/>
          </a:prstGeom>
          <a:noFill/>
          <a:ln>
            <a:noFill/>
          </a:ln>
        </p:spPr>
      </p:pic>
      <p:pic>
        <p:nvPicPr>
          <p:cNvPr id="394" name="Google Shape;394;p38"/>
          <p:cNvPicPr preferRelativeResize="0"/>
          <p:nvPr/>
        </p:nvPicPr>
        <p:blipFill>
          <a:blip r:embed="rId7">
            <a:alphaModFix/>
          </a:blip>
          <a:stretch>
            <a:fillRect/>
          </a:stretch>
        </p:blipFill>
        <p:spPr>
          <a:xfrm flipH="1">
            <a:off x="-960122" y="5602733"/>
            <a:ext cx="2428339" cy="1959908"/>
          </a:xfrm>
          <a:prstGeom prst="rect">
            <a:avLst/>
          </a:prstGeom>
          <a:noFill/>
          <a:ln>
            <a:noFill/>
          </a:ln>
        </p:spPr>
      </p:pic>
      <p:pic>
        <p:nvPicPr>
          <p:cNvPr id="395" name="Google Shape;395;p38"/>
          <p:cNvPicPr preferRelativeResize="0"/>
          <p:nvPr/>
        </p:nvPicPr>
        <p:blipFill>
          <a:blip r:embed="rId7">
            <a:alphaModFix/>
          </a:blip>
          <a:stretch>
            <a:fillRect/>
          </a:stretch>
        </p:blipFill>
        <p:spPr>
          <a:xfrm flipH="1">
            <a:off x="10537879" y="-798067"/>
            <a:ext cx="2428339" cy="1959908"/>
          </a:xfrm>
          <a:prstGeom prst="rect">
            <a:avLst/>
          </a:prstGeom>
          <a:noFill/>
          <a:ln>
            <a:noFill/>
          </a:ln>
        </p:spPr>
      </p:pic>
      <p:sp>
        <p:nvSpPr>
          <p:cNvPr id="396" name="Google Shape;396;p38"/>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7" name="Google Shape;397;p38"/>
          <p:cNvSpPr txBox="1">
            <a:spLocks noGrp="1"/>
          </p:cNvSpPr>
          <p:nvPr>
            <p:ph type="title" idx="2"/>
          </p:nvPr>
        </p:nvSpPr>
        <p:spPr>
          <a:xfrm>
            <a:off x="1468233" y="22438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8" name="Google Shape;398;p38"/>
          <p:cNvSpPr txBox="1">
            <a:spLocks noGrp="1"/>
          </p:cNvSpPr>
          <p:nvPr>
            <p:ph type="subTitle" idx="1"/>
          </p:nvPr>
        </p:nvSpPr>
        <p:spPr>
          <a:xfrm>
            <a:off x="1468233" y="2947400"/>
            <a:ext cx="2648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99" name="Google Shape;399;p38"/>
          <p:cNvSpPr txBox="1">
            <a:spLocks noGrp="1"/>
          </p:cNvSpPr>
          <p:nvPr>
            <p:ph type="title" idx="3"/>
          </p:nvPr>
        </p:nvSpPr>
        <p:spPr>
          <a:xfrm>
            <a:off x="4771931" y="22438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0" name="Google Shape;400;p38"/>
          <p:cNvSpPr txBox="1">
            <a:spLocks noGrp="1"/>
          </p:cNvSpPr>
          <p:nvPr>
            <p:ph type="subTitle" idx="4"/>
          </p:nvPr>
        </p:nvSpPr>
        <p:spPr>
          <a:xfrm>
            <a:off x="4772000" y="2947400"/>
            <a:ext cx="2648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01" name="Google Shape;401;p38"/>
          <p:cNvSpPr txBox="1">
            <a:spLocks noGrp="1"/>
          </p:cNvSpPr>
          <p:nvPr>
            <p:ph type="title" idx="5"/>
          </p:nvPr>
        </p:nvSpPr>
        <p:spPr>
          <a:xfrm>
            <a:off x="3120152" y="41550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2" name="Google Shape;402;p38"/>
          <p:cNvSpPr txBox="1">
            <a:spLocks noGrp="1"/>
          </p:cNvSpPr>
          <p:nvPr>
            <p:ph type="subTitle" idx="6"/>
          </p:nvPr>
        </p:nvSpPr>
        <p:spPr>
          <a:xfrm>
            <a:off x="3120152" y="4858600"/>
            <a:ext cx="2648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03" name="Google Shape;403;p38"/>
          <p:cNvSpPr txBox="1">
            <a:spLocks noGrp="1"/>
          </p:cNvSpPr>
          <p:nvPr>
            <p:ph type="title" idx="7"/>
          </p:nvPr>
        </p:nvSpPr>
        <p:spPr>
          <a:xfrm>
            <a:off x="6423848" y="41550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4" name="Google Shape;404;p38"/>
          <p:cNvSpPr txBox="1">
            <a:spLocks noGrp="1"/>
          </p:cNvSpPr>
          <p:nvPr>
            <p:ph type="subTitle" idx="8"/>
          </p:nvPr>
        </p:nvSpPr>
        <p:spPr>
          <a:xfrm>
            <a:off x="6423848" y="4858600"/>
            <a:ext cx="2648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05" name="Google Shape;405;p38"/>
          <p:cNvSpPr txBox="1">
            <a:spLocks noGrp="1"/>
          </p:cNvSpPr>
          <p:nvPr>
            <p:ph type="title" idx="9"/>
          </p:nvPr>
        </p:nvSpPr>
        <p:spPr>
          <a:xfrm>
            <a:off x="8075636" y="22438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6" name="Google Shape;406;p38"/>
          <p:cNvSpPr txBox="1">
            <a:spLocks noGrp="1"/>
          </p:cNvSpPr>
          <p:nvPr>
            <p:ph type="subTitle" idx="13"/>
          </p:nvPr>
        </p:nvSpPr>
        <p:spPr>
          <a:xfrm>
            <a:off x="8075633" y="2947400"/>
            <a:ext cx="2648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407"/>
        <p:cNvGrpSpPr/>
        <p:nvPr/>
      </p:nvGrpSpPr>
      <p:grpSpPr>
        <a:xfrm>
          <a:off x="0" y="0"/>
          <a:ext cx="0" cy="0"/>
          <a:chOff x="0" y="0"/>
          <a:chExt cx="0" cy="0"/>
        </a:xfrm>
      </p:grpSpPr>
      <p:pic>
        <p:nvPicPr>
          <p:cNvPr id="408" name="Google Shape;408;p39"/>
          <p:cNvPicPr preferRelativeResize="0"/>
          <p:nvPr/>
        </p:nvPicPr>
        <p:blipFill rotWithShape="1">
          <a:blip r:embed="rId2">
            <a:alphaModFix amt="38000"/>
          </a:blip>
          <a:srcRect t="37942"/>
          <a:stretch/>
        </p:blipFill>
        <p:spPr>
          <a:xfrm rot="10800000">
            <a:off x="-484734" y="-951674"/>
            <a:ext cx="13161499" cy="6121739"/>
          </a:xfrm>
          <a:prstGeom prst="rect">
            <a:avLst/>
          </a:prstGeom>
          <a:noFill/>
          <a:ln>
            <a:noFill/>
          </a:ln>
        </p:spPr>
      </p:pic>
      <p:pic>
        <p:nvPicPr>
          <p:cNvPr id="409" name="Google Shape;409;p39"/>
          <p:cNvPicPr preferRelativeResize="0"/>
          <p:nvPr/>
        </p:nvPicPr>
        <p:blipFill rotWithShape="1">
          <a:blip r:embed="rId3">
            <a:alphaModFix amt="75000"/>
          </a:blip>
          <a:srcRect/>
          <a:stretch/>
        </p:blipFill>
        <p:spPr>
          <a:xfrm rot="326146">
            <a:off x="-736202" y="5087777"/>
            <a:ext cx="2002803" cy="2002775"/>
          </a:xfrm>
          <a:prstGeom prst="rect">
            <a:avLst/>
          </a:prstGeom>
          <a:noFill/>
          <a:ln>
            <a:noFill/>
          </a:ln>
        </p:spPr>
      </p:pic>
      <p:pic>
        <p:nvPicPr>
          <p:cNvPr id="410" name="Google Shape;410;p39"/>
          <p:cNvPicPr preferRelativeResize="0"/>
          <p:nvPr/>
        </p:nvPicPr>
        <p:blipFill rotWithShape="1">
          <a:blip r:embed="rId4">
            <a:alphaModFix amt="75000"/>
          </a:blip>
          <a:srcRect/>
          <a:stretch/>
        </p:blipFill>
        <p:spPr>
          <a:xfrm rot="15035912">
            <a:off x="10887299" y="5445844"/>
            <a:ext cx="2002803" cy="2002773"/>
          </a:xfrm>
          <a:prstGeom prst="rect">
            <a:avLst/>
          </a:prstGeom>
          <a:noFill/>
          <a:ln>
            <a:noFill/>
          </a:ln>
        </p:spPr>
      </p:pic>
      <p:pic>
        <p:nvPicPr>
          <p:cNvPr id="411" name="Google Shape;411;p39"/>
          <p:cNvPicPr preferRelativeResize="0"/>
          <p:nvPr/>
        </p:nvPicPr>
        <p:blipFill rotWithShape="1">
          <a:blip r:embed="rId5">
            <a:alphaModFix amt="69000"/>
          </a:blip>
          <a:srcRect/>
          <a:stretch/>
        </p:blipFill>
        <p:spPr>
          <a:xfrm rot="487135" flipH="1">
            <a:off x="140533" y="6097339"/>
            <a:ext cx="1621903" cy="1621963"/>
          </a:xfrm>
          <a:prstGeom prst="rect">
            <a:avLst/>
          </a:prstGeom>
          <a:noFill/>
          <a:ln>
            <a:noFill/>
          </a:ln>
        </p:spPr>
      </p:pic>
      <p:pic>
        <p:nvPicPr>
          <p:cNvPr id="412" name="Google Shape;412;p39"/>
          <p:cNvPicPr preferRelativeResize="0"/>
          <p:nvPr/>
        </p:nvPicPr>
        <p:blipFill rotWithShape="1">
          <a:blip r:embed="rId6">
            <a:alphaModFix amt="69000"/>
          </a:blip>
          <a:srcRect/>
          <a:stretch/>
        </p:blipFill>
        <p:spPr>
          <a:xfrm rot="487145" flipH="1">
            <a:off x="11308167" y="5073603"/>
            <a:ext cx="1161064" cy="1161125"/>
          </a:xfrm>
          <a:prstGeom prst="rect">
            <a:avLst/>
          </a:prstGeom>
          <a:noFill/>
          <a:ln>
            <a:noFill/>
          </a:ln>
        </p:spPr>
      </p:pic>
      <p:pic>
        <p:nvPicPr>
          <p:cNvPr id="413" name="Google Shape;413;p39"/>
          <p:cNvPicPr preferRelativeResize="0"/>
          <p:nvPr/>
        </p:nvPicPr>
        <p:blipFill rotWithShape="1">
          <a:blip r:embed="rId5">
            <a:alphaModFix amt="69000"/>
          </a:blip>
          <a:srcRect/>
          <a:stretch/>
        </p:blipFill>
        <p:spPr>
          <a:xfrm rot="487136" flipH="1">
            <a:off x="-888938" y="-648376"/>
            <a:ext cx="1726481" cy="1726541"/>
          </a:xfrm>
          <a:prstGeom prst="rect">
            <a:avLst/>
          </a:prstGeom>
          <a:noFill/>
          <a:ln>
            <a:noFill/>
          </a:ln>
        </p:spPr>
      </p:pic>
      <p:pic>
        <p:nvPicPr>
          <p:cNvPr id="414" name="Google Shape;414;p39"/>
          <p:cNvPicPr preferRelativeResize="0"/>
          <p:nvPr/>
        </p:nvPicPr>
        <p:blipFill rotWithShape="1">
          <a:blip r:embed="rId3">
            <a:alphaModFix amt="86000"/>
          </a:blip>
          <a:srcRect/>
          <a:stretch/>
        </p:blipFill>
        <p:spPr>
          <a:xfrm rot="326146">
            <a:off x="10887299" y="-671290"/>
            <a:ext cx="2002803" cy="2002775"/>
          </a:xfrm>
          <a:prstGeom prst="rect">
            <a:avLst/>
          </a:prstGeom>
          <a:noFill/>
          <a:ln>
            <a:noFill/>
          </a:ln>
        </p:spPr>
      </p:pic>
      <p:sp>
        <p:nvSpPr>
          <p:cNvPr id="415" name="Google Shape;415;p3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16" name="Google Shape;416;p39"/>
          <p:cNvSpPr txBox="1">
            <a:spLocks noGrp="1"/>
          </p:cNvSpPr>
          <p:nvPr>
            <p:ph type="title" idx="2"/>
          </p:nvPr>
        </p:nvSpPr>
        <p:spPr>
          <a:xfrm>
            <a:off x="1468233" y="22438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17" name="Google Shape;417;p39"/>
          <p:cNvSpPr txBox="1">
            <a:spLocks noGrp="1"/>
          </p:cNvSpPr>
          <p:nvPr>
            <p:ph type="subTitle" idx="1"/>
          </p:nvPr>
        </p:nvSpPr>
        <p:spPr>
          <a:xfrm>
            <a:off x="1468233" y="2947400"/>
            <a:ext cx="2648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18" name="Google Shape;418;p39"/>
          <p:cNvSpPr txBox="1">
            <a:spLocks noGrp="1"/>
          </p:cNvSpPr>
          <p:nvPr>
            <p:ph type="title" idx="3"/>
          </p:nvPr>
        </p:nvSpPr>
        <p:spPr>
          <a:xfrm>
            <a:off x="4771931" y="22438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19" name="Google Shape;419;p39"/>
          <p:cNvSpPr txBox="1">
            <a:spLocks noGrp="1"/>
          </p:cNvSpPr>
          <p:nvPr>
            <p:ph type="subTitle" idx="4"/>
          </p:nvPr>
        </p:nvSpPr>
        <p:spPr>
          <a:xfrm>
            <a:off x="4772000" y="2947400"/>
            <a:ext cx="2648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20" name="Google Shape;420;p39"/>
          <p:cNvSpPr txBox="1">
            <a:spLocks noGrp="1"/>
          </p:cNvSpPr>
          <p:nvPr>
            <p:ph type="title" idx="5"/>
          </p:nvPr>
        </p:nvSpPr>
        <p:spPr>
          <a:xfrm>
            <a:off x="1468233" y="41550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21" name="Google Shape;421;p39"/>
          <p:cNvSpPr txBox="1">
            <a:spLocks noGrp="1"/>
          </p:cNvSpPr>
          <p:nvPr>
            <p:ph type="subTitle" idx="6"/>
          </p:nvPr>
        </p:nvSpPr>
        <p:spPr>
          <a:xfrm>
            <a:off x="1468233" y="4858600"/>
            <a:ext cx="2648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22" name="Google Shape;422;p39"/>
          <p:cNvSpPr txBox="1">
            <a:spLocks noGrp="1"/>
          </p:cNvSpPr>
          <p:nvPr>
            <p:ph type="title" idx="7"/>
          </p:nvPr>
        </p:nvSpPr>
        <p:spPr>
          <a:xfrm>
            <a:off x="4771931" y="41550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23" name="Google Shape;423;p39"/>
          <p:cNvSpPr txBox="1">
            <a:spLocks noGrp="1"/>
          </p:cNvSpPr>
          <p:nvPr>
            <p:ph type="subTitle" idx="8"/>
          </p:nvPr>
        </p:nvSpPr>
        <p:spPr>
          <a:xfrm>
            <a:off x="4771929" y="4858600"/>
            <a:ext cx="2648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24" name="Google Shape;424;p39"/>
          <p:cNvSpPr txBox="1">
            <a:spLocks noGrp="1"/>
          </p:cNvSpPr>
          <p:nvPr>
            <p:ph type="title" idx="9"/>
          </p:nvPr>
        </p:nvSpPr>
        <p:spPr>
          <a:xfrm>
            <a:off x="8075636" y="22438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25" name="Google Shape;425;p39"/>
          <p:cNvSpPr txBox="1">
            <a:spLocks noGrp="1"/>
          </p:cNvSpPr>
          <p:nvPr>
            <p:ph type="subTitle" idx="13"/>
          </p:nvPr>
        </p:nvSpPr>
        <p:spPr>
          <a:xfrm>
            <a:off x="8075633" y="2947400"/>
            <a:ext cx="2648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26" name="Google Shape;426;p39"/>
          <p:cNvSpPr txBox="1">
            <a:spLocks noGrp="1"/>
          </p:cNvSpPr>
          <p:nvPr>
            <p:ph type="title" idx="14"/>
          </p:nvPr>
        </p:nvSpPr>
        <p:spPr>
          <a:xfrm>
            <a:off x="8075636" y="41550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27" name="Google Shape;427;p39"/>
          <p:cNvSpPr txBox="1">
            <a:spLocks noGrp="1"/>
          </p:cNvSpPr>
          <p:nvPr>
            <p:ph type="subTitle" idx="15"/>
          </p:nvPr>
        </p:nvSpPr>
        <p:spPr>
          <a:xfrm>
            <a:off x="8075633" y="4858600"/>
            <a:ext cx="2648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3271C1-B42E-4A60-A25F-0185B888604B}" type="datetimeFigureOut">
              <a:rPr lang="en-US" dirty="0"/>
              <a:t>8/15/2023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529619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428"/>
        <p:cNvGrpSpPr/>
        <p:nvPr/>
      </p:nvGrpSpPr>
      <p:grpSpPr>
        <a:xfrm>
          <a:off x="0" y="0"/>
          <a:ext cx="0" cy="0"/>
          <a:chOff x="0" y="0"/>
          <a:chExt cx="0" cy="0"/>
        </a:xfrm>
      </p:grpSpPr>
      <p:pic>
        <p:nvPicPr>
          <p:cNvPr id="429" name="Google Shape;429;p40"/>
          <p:cNvPicPr preferRelativeResize="0"/>
          <p:nvPr/>
        </p:nvPicPr>
        <p:blipFill rotWithShape="1">
          <a:blip r:embed="rId2">
            <a:alphaModFix amt="38000"/>
          </a:blip>
          <a:srcRect t="37940" b="14478"/>
          <a:stretch/>
        </p:blipFill>
        <p:spPr>
          <a:xfrm flipH="1">
            <a:off x="5" y="2510169"/>
            <a:ext cx="12191996" cy="4347831"/>
          </a:xfrm>
          <a:prstGeom prst="rect">
            <a:avLst/>
          </a:prstGeom>
          <a:noFill/>
          <a:ln>
            <a:noFill/>
          </a:ln>
        </p:spPr>
      </p:pic>
      <p:pic>
        <p:nvPicPr>
          <p:cNvPr id="430" name="Google Shape;430;p40"/>
          <p:cNvPicPr preferRelativeResize="0"/>
          <p:nvPr/>
        </p:nvPicPr>
        <p:blipFill rotWithShape="1">
          <a:blip r:embed="rId3">
            <a:alphaModFix amt="75000"/>
          </a:blip>
          <a:srcRect/>
          <a:stretch/>
        </p:blipFill>
        <p:spPr>
          <a:xfrm rot="10473854" flipH="1">
            <a:off x="-736202" y="-160229"/>
            <a:ext cx="2002803" cy="2002775"/>
          </a:xfrm>
          <a:prstGeom prst="rect">
            <a:avLst/>
          </a:prstGeom>
          <a:noFill/>
          <a:ln>
            <a:noFill/>
          </a:ln>
        </p:spPr>
      </p:pic>
      <p:pic>
        <p:nvPicPr>
          <p:cNvPr id="431" name="Google Shape;431;p40"/>
          <p:cNvPicPr preferRelativeResize="0"/>
          <p:nvPr/>
        </p:nvPicPr>
        <p:blipFill rotWithShape="1">
          <a:blip r:embed="rId4">
            <a:alphaModFix amt="75000"/>
          </a:blip>
          <a:srcRect/>
          <a:stretch/>
        </p:blipFill>
        <p:spPr>
          <a:xfrm rot="17364088" flipH="1">
            <a:off x="10887299" y="-518296"/>
            <a:ext cx="2002803" cy="2002773"/>
          </a:xfrm>
          <a:prstGeom prst="rect">
            <a:avLst/>
          </a:prstGeom>
          <a:noFill/>
          <a:ln>
            <a:noFill/>
          </a:ln>
        </p:spPr>
      </p:pic>
      <p:pic>
        <p:nvPicPr>
          <p:cNvPr id="432" name="Google Shape;432;p40"/>
          <p:cNvPicPr preferRelativeResize="0"/>
          <p:nvPr/>
        </p:nvPicPr>
        <p:blipFill rotWithShape="1">
          <a:blip r:embed="rId5">
            <a:alphaModFix amt="69000"/>
          </a:blip>
          <a:srcRect/>
          <a:stretch/>
        </p:blipFill>
        <p:spPr>
          <a:xfrm rot="10312865">
            <a:off x="140533" y="-788982"/>
            <a:ext cx="1621903" cy="1621963"/>
          </a:xfrm>
          <a:prstGeom prst="rect">
            <a:avLst/>
          </a:prstGeom>
          <a:noFill/>
          <a:ln>
            <a:noFill/>
          </a:ln>
        </p:spPr>
      </p:pic>
      <p:pic>
        <p:nvPicPr>
          <p:cNvPr id="433" name="Google Shape;433;p40"/>
          <p:cNvPicPr preferRelativeResize="0"/>
          <p:nvPr/>
        </p:nvPicPr>
        <p:blipFill rotWithShape="1">
          <a:blip r:embed="rId6">
            <a:alphaModFix amt="69000"/>
          </a:blip>
          <a:srcRect/>
          <a:stretch/>
        </p:blipFill>
        <p:spPr>
          <a:xfrm rot="10312855">
            <a:off x="11308167" y="695594"/>
            <a:ext cx="1161064" cy="1161125"/>
          </a:xfrm>
          <a:prstGeom prst="rect">
            <a:avLst/>
          </a:prstGeom>
          <a:noFill/>
          <a:ln>
            <a:noFill/>
          </a:ln>
        </p:spPr>
      </p:pic>
      <p:sp>
        <p:nvSpPr>
          <p:cNvPr id="434" name="Google Shape;434;p40"/>
          <p:cNvSpPr txBox="1">
            <a:spLocks noGrp="1"/>
          </p:cNvSpPr>
          <p:nvPr>
            <p:ph type="title" hasCustomPrompt="1"/>
          </p:nvPr>
        </p:nvSpPr>
        <p:spPr>
          <a:xfrm>
            <a:off x="950800" y="2959667"/>
            <a:ext cx="30108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35" name="Google Shape;435;p40"/>
          <p:cNvSpPr txBox="1">
            <a:spLocks noGrp="1"/>
          </p:cNvSpPr>
          <p:nvPr>
            <p:ph type="subTitle" idx="1"/>
          </p:nvPr>
        </p:nvSpPr>
        <p:spPr>
          <a:xfrm>
            <a:off x="950800" y="3984865"/>
            <a:ext cx="3010800" cy="6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2133">
                <a:solidFill>
                  <a:srgbClr val="242424"/>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436" name="Google Shape;436;p40"/>
          <p:cNvSpPr txBox="1">
            <a:spLocks noGrp="1"/>
          </p:cNvSpPr>
          <p:nvPr>
            <p:ph type="title" idx="2" hasCustomPrompt="1"/>
          </p:nvPr>
        </p:nvSpPr>
        <p:spPr>
          <a:xfrm>
            <a:off x="4590600" y="2959653"/>
            <a:ext cx="30108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37" name="Google Shape;437;p40"/>
          <p:cNvSpPr txBox="1">
            <a:spLocks noGrp="1"/>
          </p:cNvSpPr>
          <p:nvPr>
            <p:ph type="subTitle" idx="3"/>
          </p:nvPr>
        </p:nvSpPr>
        <p:spPr>
          <a:xfrm>
            <a:off x="4590600" y="3984836"/>
            <a:ext cx="3010800" cy="6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2133">
                <a:solidFill>
                  <a:srgbClr val="242424"/>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438" name="Google Shape;438;p40"/>
          <p:cNvSpPr txBox="1">
            <a:spLocks noGrp="1"/>
          </p:cNvSpPr>
          <p:nvPr>
            <p:ph type="title" idx="4" hasCustomPrompt="1"/>
          </p:nvPr>
        </p:nvSpPr>
        <p:spPr>
          <a:xfrm>
            <a:off x="8230400" y="2959661"/>
            <a:ext cx="30108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39" name="Google Shape;439;p40"/>
          <p:cNvSpPr txBox="1">
            <a:spLocks noGrp="1"/>
          </p:cNvSpPr>
          <p:nvPr>
            <p:ph type="subTitle" idx="5"/>
          </p:nvPr>
        </p:nvSpPr>
        <p:spPr>
          <a:xfrm>
            <a:off x="8230400" y="3984833"/>
            <a:ext cx="3010800" cy="6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2133">
                <a:solidFill>
                  <a:srgbClr val="242424"/>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440" name="Google Shape;440;p40"/>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441"/>
        <p:cNvGrpSpPr/>
        <p:nvPr/>
      </p:nvGrpSpPr>
      <p:grpSpPr>
        <a:xfrm>
          <a:off x="0" y="0"/>
          <a:ext cx="0" cy="0"/>
          <a:chOff x="0" y="0"/>
          <a:chExt cx="0" cy="0"/>
        </a:xfrm>
      </p:grpSpPr>
      <p:pic>
        <p:nvPicPr>
          <p:cNvPr id="442" name="Google Shape;442;p41"/>
          <p:cNvPicPr preferRelativeResize="0"/>
          <p:nvPr/>
        </p:nvPicPr>
        <p:blipFill rotWithShape="1">
          <a:blip r:embed="rId2">
            <a:alphaModFix amt="31000"/>
          </a:blip>
          <a:srcRect t="34167"/>
          <a:stretch/>
        </p:blipFill>
        <p:spPr>
          <a:xfrm rot="10800000">
            <a:off x="3179566" y="1"/>
            <a:ext cx="9224533" cy="4551700"/>
          </a:xfrm>
          <a:prstGeom prst="rect">
            <a:avLst/>
          </a:prstGeom>
          <a:noFill/>
          <a:ln>
            <a:noFill/>
          </a:ln>
        </p:spPr>
      </p:pic>
      <p:pic>
        <p:nvPicPr>
          <p:cNvPr id="443" name="Google Shape;443;p41"/>
          <p:cNvPicPr preferRelativeResize="0"/>
          <p:nvPr/>
        </p:nvPicPr>
        <p:blipFill rotWithShape="1">
          <a:blip r:embed="rId3">
            <a:alphaModFix amt="38000"/>
          </a:blip>
          <a:srcRect t="37942"/>
          <a:stretch/>
        </p:blipFill>
        <p:spPr>
          <a:xfrm flipH="1">
            <a:off x="-484734" y="2831127"/>
            <a:ext cx="13161499" cy="6121739"/>
          </a:xfrm>
          <a:prstGeom prst="rect">
            <a:avLst/>
          </a:prstGeom>
          <a:noFill/>
          <a:ln>
            <a:noFill/>
          </a:ln>
        </p:spPr>
      </p:pic>
      <p:sp>
        <p:nvSpPr>
          <p:cNvPr id="444" name="Google Shape;444;p41"/>
          <p:cNvSpPr txBox="1">
            <a:spLocks noGrp="1"/>
          </p:cNvSpPr>
          <p:nvPr>
            <p:ph type="title" hasCustomPrompt="1"/>
          </p:nvPr>
        </p:nvSpPr>
        <p:spPr>
          <a:xfrm>
            <a:off x="2352765" y="2948067"/>
            <a:ext cx="34516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866">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45" name="Google Shape;445;p41"/>
          <p:cNvSpPr txBox="1">
            <a:spLocks noGrp="1"/>
          </p:cNvSpPr>
          <p:nvPr>
            <p:ph type="subTitle" idx="1"/>
          </p:nvPr>
        </p:nvSpPr>
        <p:spPr>
          <a:xfrm>
            <a:off x="2352765" y="3973263"/>
            <a:ext cx="3451600" cy="6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2133">
                <a:solidFill>
                  <a:srgbClr val="242424"/>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446" name="Google Shape;446;p41"/>
          <p:cNvSpPr txBox="1">
            <a:spLocks noGrp="1"/>
          </p:cNvSpPr>
          <p:nvPr>
            <p:ph type="title" idx="2" hasCustomPrompt="1"/>
          </p:nvPr>
        </p:nvSpPr>
        <p:spPr>
          <a:xfrm>
            <a:off x="6387633" y="2948067"/>
            <a:ext cx="34516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8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47" name="Google Shape;447;p41"/>
          <p:cNvSpPr txBox="1">
            <a:spLocks noGrp="1"/>
          </p:cNvSpPr>
          <p:nvPr>
            <p:ph type="subTitle" idx="3"/>
          </p:nvPr>
        </p:nvSpPr>
        <p:spPr>
          <a:xfrm>
            <a:off x="6387633" y="3973237"/>
            <a:ext cx="3451600" cy="6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2133">
                <a:solidFill>
                  <a:srgbClr val="242424"/>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448" name="Google Shape;448;p41"/>
          <p:cNvSpPr txBox="1">
            <a:spLocks noGrp="1"/>
          </p:cNvSpPr>
          <p:nvPr>
            <p:ph type="title" idx="4"/>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Numbers and text 2">
  <p:cSld name="CUSTOM_8_1_1">
    <p:spTree>
      <p:nvGrpSpPr>
        <p:cNvPr id="1" name="Shape 449"/>
        <p:cNvGrpSpPr/>
        <p:nvPr/>
      </p:nvGrpSpPr>
      <p:grpSpPr>
        <a:xfrm>
          <a:off x="0" y="0"/>
          <a:ext cx="0" cy="0"/>
          <a:chOff x="0" y="0"/>
          <a:chExt cx="0" cy="0"/>
        </a:xfrm>
      </p:grpSpPr>
      <p:pic>
        <p:nvPicPr>
          <p:cNvPr id="450" name="Google Shape;450;p42"/>
          <p:cNvPicPr preferRelativeResize="0"/>
          <p:nvPr/>
        </p:nvPicPr>
        <p:blipFill rotWithShape="1">
          <a:blip r:embed="rId2">
            <a:alphaModFix amt="31000"/>
          </a:blip>
          <a:srcRect t="34167"/>
          <a:stretch/>
        </p:blipFill>
        <p:spPr>
          <a:xfrm flipH="1">
            <a:off x="3179566" y="3353733"/>
            <a:ext cx="9224533" cy="4551700"/>
          </a:xfrm>
          <a:prstGeom prst="rect">
            <a:avLst/>
          </a:prstGeom>
          <a:noFill/>
          <a:ln>
            <a:noFill/>
          </a:ln>
        </p:spPr>
      </p:pic>
      <p:pic>
        <p:nvPicPr>
          <p:cNvPr id="451" name="Google Shape;451;p42"/>
          <p:cNvPicPr preferRelativeResize="0"/>
          <p:nvPr/>
        </p:nvPicPr>
        <p:blipFill rotWithShape="1">
          <a:blip r:embed="rId3">
            <a:alphaModFix amt="38000"/>
          </a:blip>
          <a:srcRect t="37942"/>
          <a:stretch/>
        </p:blipFill>
        <p:spPr>
          <a:xfrm rot="10800000">
            <a:off x="-484734" y="-1047434"/>
            <a:ext cx="13161499" cy="6121739"/>
          </a:xfrm>
          <a:prstGeom prst="rect">
            <a:avLst/>
          </a:prstGeom>
          <a:noFill/>
          <a:ln>
            <a:noFill/>
          </a:ln>
        </p:spPr>
      </p:pic>
      <p:sp>
        <p:nvSpPr>
          <p:cNvPr id="452" name="Google Shape;452;p42"/>
          <p:cNvSpPr txBox="1">
            <a:spLocks noGrp="1"/>
          </p:cNvSpPr>
          <p:nvPr>
            <p:ph type="title" hasCustomPrompt="1"/>
          </p:nvPr>
        </p:nvSpPr>
        <p:spPr>
          <a:xfrm>
            <a:off x="950800" y="719200"/>
            <a:ext cx="51452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866">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3" name="Google Shape;453;p42"/>
          <p:cNvSpPr txBox="1">
            <a:spLocks noGrp="1"/>
          </p:cNvSpPr>
          <p:nvPr>
            <p:ph type="subTitle" idx="1"/>
          </p:nvPr>
        </p:nvSpPr>
        <p:spPr>
          <a:xfrm>
            <a:off x="950800" y="1744397"/>
            <a:ext cx="5145200" cy="6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2133"/>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454" name="Google Shape;454;p42"/>
          <p:cNvSpPr txBox="1">
            <a:spLocks noGrp="1"/>
          </p:cNvSpPr>
          <p:nvPr>
            <p:ph type="title" idx="2" hasCustomPrompt="1"/>
          </p:nvPr>
        </p:nvSpPr>
        <p:spPr>
          <a:xfrm>
            <a:off x="950803" y="2592019"/>
            <a:ext cx="51452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8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5" name="Google Shape;455;p42"/>
          <p:cNvSpPr txBox="1">
            <a:spLocks noGrp="1"/>
          </p:cNvSpPr>
          <p:nvPr>
            <p:ph type="subTitle" idx="3"/>
          </p:nvPr>
        </p:nvSpPr>
        <p:spPr>
          <a:xfrm>
            <a:off x="950803" y="3617189"/>
            <a:ext cx="5145200" cy="6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2133">
                <a:solidFill>
                  <a:srgbClr val="242424"/>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456" name="Google Shape;456;p42"/>
          <p:cNvSpPr txBox="1">
            <a:spLocks noGrp="1"/>
          </p:cNvSpPr>
          <p:nvPr>
            <p:ph type="title" idx="4" hasCustomPrompt="1"/>
          </p:nvPr>
        </p:nvSpPr>
        <p:spPr>
          <a:xfrm>
            <a:off x="950800" y="4464803"/>
            <a:ext cx="51452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866">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7" name="Google Shape;457;p42"/>
          <p:cNvSpPr txBox="1">
            <a:spLocks noGrp="1"/>
          </p:cNvSpPr>
          <p:nvPr>
            <p:ph type="subTitle" idx="5"/>
          </p:nvPr>
        </p:nvSpPr>
        <p:spPr>
          <a:xfrm>
            <a:off x="950800" y="5490000"/>
            <a:ext cx="5145200" cy="6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2133">
                <a:solidFill>
                  <a:srgbClr val="242424"/>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pic>
        <p:nvPicPr>
          <p:cNvPr id="458" name="Google Shape;458;p42"/>
          <p:cNvPicPr preferRelativeResize="0"/>
          <p:nvPr/>
        </p:nvPicPr>
        <p:blipFill rotWithShape="1">
          <a:blip r:embed="rId4">
            <a:alphaModFix amt="60000"/>
          </a:blip>
          <a:srcRect/>
          <a:stretch/>
        </p:blipFill>
        <p:spPr>
          <a:xfrm rot="21112883">
            <a:off x="493873" y="3280126"/>
            <a:ext cx="297603" cy="297604"/>
          </a:xfrm>
          <a:prstGeom prst="rect">
            <a:avLst/>
          </a:prstGeom>
          <a:noFill/>
          <a:ln>
            <a:noFill/>
          </a:ln>
        </p:spPr>
      </p:pic>
      <p:pic>
        <p:nvPicPr>
          <p:cNvPr id="459" name="Google Shape;459;p42"/>
          <p:cNvPicPr preferRelativeResize="0"/>
          <p:nvPr/>
        </p:nvPicPr>
        <p:blipFill>
          <a:blip r:embed="rId5">
            <a:alphaModFix/>
          </a:blip>
          <a:stretch>
            <a:fillRect/>
          </a:stretch>
        </p:blipFill>
        <p:spPr>
          <a:xfrm>
            <a:off x="10206308" y="-1004740"/>
            <a:ext cx="3363400" cy="2714600"/>
          </a:xfrm>
          <a:prstGeom prst="rect">
            <a:avLst/>
          </a:prstGeom>
          <a:noFill/>
          <a:ln>
            <a:noFill/>
          </a:ln>
        </p:spPr>
      </p:pic>
      <p:pic>
        <p:nvPicPr>
          <p:cNvPr id="460" name="Google Shape;460;p42"/>
          <p:cNvPicPr preferRelativeResize="0"/>
          <p:nvPr/>
        </p:nvPicPr>
        <p:blipFill>
          <a:blip r:embed="rId6">
            <a:alphaModFix/>
          </a:blip>
          <a:stretch>
            <a:fillRect/>
          </a:stretch>
        </p:blipFill>
        <p:spPr>
          <a:xfrm flipH="1">
            <a:off x="6096012" y="5364966"/>
            <a:ext cx="2428339" cy="1959908"/>
          </a:xfrm>
          <a:prstGeom prst="rect">
            <a:avLst/>
          </a:prstGeom>
          <a:noFill/>
          <a:ln>
            <a:noFill/>
          </a:ln>
        </p:spPr>
      </p:pic>
      <p:pic>
        <p:nvPicPr>
          <p:cNvPr id="461" name="Google Shape;461;p42"/>
          <p:cNvPicPr preferRelativeResize="0"/>
          <p:nvPr/>
        </p:nvPicPr>
        <p:blipFill>
          <a:blip r:embed="rId7">
            <a:alphaModFix/>
          </a:blip>
          <a:stretch>
            <a:fillRect/>
          </a:stretch>
        </p:blipFill>
        <p:spPr>
          <a:xfrm flipH="1">
            <a:off x="-1719500" y="-1078931"/>
            <a:ext cx="3013567" cy="2432233"/>
          </a:xfrm>
          <a:prstGeom prst="rect">
            <a:avLst/>
          </a:prstGeom>
          <a:noFill/>
          <a:ln>
            <a:noFill/>
          </a:ln>
        </p:spPr>
      </p:pic>
      <p:pic>
        <p:nvPicPr>
          <p:cNvPr id="462" name="Google Shape;462;p42"/>
          <p:cNvPicPr preferRelativeResize="0"/>
          <p:nvPr/>
        </p:nvPicPr>
        <p:blipFill>
          <a:blip r:embed="rId8">
            <a:alphaModFix/>
          </a:blip>
          <a:stretch>
            <a:fillRect/>
          </a:stretch>
        </p:blipFill>
        <p:spPr>
          <a:xfrm flipH="1">
            <a:off x="-1346329" y="5911336"/>
            <a:ext cx="2717967" cy="2193664"/>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1">
  <p:cSld name="CUSTOM_18">
    <p:spTree>
      <p:nvGrpSpPr>
        <p:cNvPr id="1" name="Shape 463"/>
        <p:cNvGrpSpPr/>
        <p:nvPr/>
      </p:nvGrpSpPr>
      <p:grpSpPr>
        <a:xfrm>
          <a:off x="0" y="0"/>
          <a:ext cx="0" cy="0"/>
          <a:chOff x="0" y="0"/>
          <a:chExt cx="0" cy="0"/>
        </a:xfrm>
      </p:grpSpPr>
      <p:pic>
        <p:nvPicPr>
          <p:cNvPr id="464" name="Google Shape;464;p43"/>
          <p:cNvPicPr preferRelativeResize="0"/>
          <p:nvPr/>
        </p:nvPicPr>
        <p:blipFill rotWithShape="1">
          <a:blip r:embed="rId2">
            <a:alphaModFix amt="31000"/>
          </a:blip>
          <a:srcRect t="34167"/>
          <a:stretch/>
        </p:blipFill>
        <p:spPr>
          <a:xfrm flipH="1">
            <a:off x="3077900" y="2870199"/>
            <a:ext cx="9224533" cy="4551700"/>
          </a:xfrm>
          <a:prstGeom prst="rect">
            <a:avLst/>
          </a:prstGeom>
          <a:noFill/>
          <a:ln>
            <a:noFill/>
          </a:ln>
        </p:spPr>
      </p:pic>
      <p:pic>
        <p:nvPicPr>
          <p:cNvPr id="465" name="Google Shape;465;p43"/>
          <p:cNvPicPr preferRelativeResize="0"/>
          <p:nvPr/>
        </p:nvPicPr>
        <p:blipFill rotWithShape="1">
          <a:blip r:embed="rId2">
            <a:alphaModFix amt="31000"/>
          </a:blip>
          <a:srcRect b="71614"/>
          <a:stretch/>
        </p:blipFill>
        <p:spPr>
          <a:xfrm>
            <a:off x="3047934" y="-66535"/>
            <a:ext cx="9224533" cy="1962569"/>
          </a:xfrm>
          <a:prstGeom prst="rect">
            <a:avLst/>
          </a:prstGeom>
          <a:noFill/>
          <a:ln>
            <a:noFill/>
          </a:ln>
        </p:spPr>
      </p:pic>
      <p:sp>
        <p:nvSpPr>
          <p:cNvPr id="466" name="Google Shape;466;p43"/>
          <p:cNvSpPr txBox="1">
            <a:spLocks noGrp="1"/>
          </p:cNvSpPr>
          <p:nvPr>
            <p:ph type="title"/>
          </p:nvPr>
        </p:nvSpPr>
        <p:spPr>
          <a:xfrm>
            <a:off x="5700333" y="2029467"/>
            <a:ext cx="3823200" cy="186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667">
                <a:solidFill>
                  <a:schemeClr val="lt2"/>
                </a:solidFill>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467" name="Google Shape;467;p43"/>
          <p:cNvSpPr txBox="1">
            <a:spLocks noGrp="1"/>
          </p:cNvSpPr>
          <p:nvPr>
            <p:ph type="title" idx="2" hasCustomPrompt="1"/>
          </p:nvPr>
        </p:nvSpPr>
        <p:spPr>
          <a:xfrm>
            <a:off x="9881017" y="2867767"/>
            <a:ext cx="13288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667">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8" name="Google Shape;468;p43"/>
          <p:cNvSpPr txBox="1">
            <a:spLocks noGrp="1"/>
          </p:cNvSpPr>
          <p:nvPr>
            <p:ph type="subTitle" idx="1"/>
          </p:nvPr>
        </p:nvSpPr>
        <p:spPr>
          <a:xfrm>
            <a:off x="5700333" y="4180533"/>
            <a:ext cx="3823200" cy="64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pic>
        <p:nvPicPr>
          <p:cNvPr id="469" name="Google Shape;469;p43"/>
          <p:cNvPicPr preferRelativeResize="0"/>
          <p:nvPr/>
        </p:nvPicPr>
        <p:blipFill rotWithShape="1">
          <a:blip r:embed="rId3">
            <a:alphaModFix amt="60000"/>
          </a:blip>
          <a:srcRect/>
          <a:stretch/>
        </p:blipFill>
        <p:spPr>
          <a:xfrm rot="21112883">
            <a:off x="7114173" y="5989993"/>
            <a:ext cx="297603" cy="297604"/>
          </a:xfrm>
          <a:prstGeom prst="rect">
            <a:avLst/>
          </a:prstGeom>
          <a:noFill/>
          <a:ln>
            <a:noFill/>
          </a:ln>
        </p:spPr>
      </p:pic>
      <p:pic>
        <p:nvPicPr>
          <p:cNvPr id="470" name="Google Shape;470;p43"/>
          <p:cNvPicPr preferRelativeResize="0"/>
          <p:nvPr/>
        </p:nvPicPr>
        <p:blipFill>
          <a:blip r:embed="rId4">
            <a:alphaModFix/>
          </a:blip>
          <a:stretch>
            <a:fillRect/>
          </a:stretch>
        </p:blipFill>
        <p:spPr>
          <a:xfrm>
            <a:off x="10384469" y="395800"/>
            <a:ext cx="1224233" cy="988067"/>
          </a:xfrm>
          <a:prstGeom prst="rect">
            <a:avLst/>
          </a:prstGeom>
          <a:noFill/>
          <a:ln>
            <a:noFill/>
          </a:ln>
        </p:spPr>
      </p:pic>
      <p:pic>
        <p:nvPicPr>
          <p:cNvPr id="471" name="Google Shape;471;p43"/>
          <p:cNvPicPr preferRelativeResize="0"/>
          <p:nvPr/>
        </p:nvPicPr>
        <p:blipFill>
          <a:blip r:embed="rId5">
            <a:alphaModFix/>
          </a:blip>
          <a:stretch>
            <a:fillRect/>
          </a:stretch>
        </p:blipFill>
        <p:spPr>
          <a:xfrm>
            <a:off x="4410769" y="5864934"/>
            <a:ext cx="678633" cy="54773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2">
  <p:cSld name="CUSTOM_18_1">
    <p:spTree>
      <p:nvGrpSpPr>
        <p:cNvPr id="1" name="Shape 472"/>
        <p:cNvGrpSpPr/>
        <p:nvPr/>
      </p:nvGrpSpPr>
      <p:grpSpPr>
        <a:xfrm>
          <a:off x="0" y="0"/>
          <a:ext cx="0" cy="0"/>
          <a:chOff x="0" y="0"/>
          <a:chExt cx="0" cy="0"/>
        </a:xfrm>
      </p:grpSpPr>
      <p:pic>
        <p:nvPicPr>
          <p:cNvPr id="473" name="Google Shape;473;p44"/>
          <p:cNvPicPr preferRelativeResize="0"/>
          <p:nvPr/>
        </p:nvPicPr>
        <p:blipFill rotWithShape="1">
          <a:blip r:embed="rId2">
            <a:alphaModFix amt="31000"/>
          </a:blip>
          <a:srcRect t="34167"/>
          <a:stretch/>
        </p:blipFill>
        <p:spPr>
          <a:xfrm rot="10800000">
            <a:off x="3077900" y="-66535"/>
            <a:ext cx="9224533" cy="4551700"/>
          </a:xfrm>
          <a:prstGeom prst="rect">
            <a:avLst/>
          </a:prstGeom>
          <a:noFill/>
          <a:ln>
            <a:noFill/>
          </a:ln>
        </p:spPr>
      </p:pic>
      <p:pic>
        <p:nvPicPr>
          <p:cNvPr id="474" name="Google Shape;474;p44"/>
          <p:cNvPicPr preferRelativeResize="0"/>
          <p:nvPr/>
        </p:nvPicPr>
        <p:blipFill rotWithShape="1">
          <a:blip r:embed="rId2">
            <a:alphaModFix amt="31000"/>
          </a:blip>
          <a:srcRect b="71614"/>
          <a:stretch/>
        </p:blipFill>
        <p:spPr>
          <a:xfrm rot="10800000">
            <a:off x="0" y="5018064"/>
            <a:ext cx="9224533" cy="1962569"/>
          </a:xfrm>
          <a:prstGeom prst="rect">
            <a:avLst/>
          </a:prstGeom>
          <a:noFill/>
          <a:ln>
            <a:noFill/>
          </a:ln>
        </p:spPr>
      </p:pic>
      <p:pic>
        <p:nvPicPr>
          <p:cNvPr id="475" name="Google Shape;475;p44"/>
          <p:cNvPicPr preferRelativeResize="0"/>
          <p:nvPr/>
        </p:nvPicPr>
        <p:blipFill rotWithShape="1">
          <a:blip r:embed="rId3">
            <a:alphaModFix amt="75000"/>
          </a:blip>
          <a:srcRect/>
          <a:stretch/>
        </p:blipFill>
        <p:spPr>
          <a:xfrm rot="6847917">
            <a:off x="65082" y="180257"/>
            <a:ext cx="1535501" cy="1535481"/>
          </a:xfrm>
          <a:prstGeom prst="rect">
            <a:avLst/>
          </a:prstGeom>
          <a:noFill/>
          <a:ln>
            <a:noFill/>
          </a:ln>
        </p:spPr>
      </p:pic>
      <p:pic>
        <p:nvPicPr>
          <p:cNvPr id="476" name="Google Shape;476;p44"/>
          <p:cNvPicPr preferRelativeResize="0"/>
          <p:nvPr/>
        </p:nvPicPr>
        <p:blipFill rotWithShape="1">
          <a:blip r:embed="rId4">
            <a:alphaModFix amt="84000"/>
          </a:blip>
          <a:srcRect/>
          <a:stretch/>
        </p:blipFill>
        <p:spPr>
          <a:xfrm rot="21112889">
            <a:off x="2188174" y="5969944"/>
            <a:ext cx="1324871" cy="1324845"/>
          </a:xfrm>
          <a:prstGeom prst="rect">
            <a:avLst/>
          </a:prstGeom>
          <a:noFill/>
          <a:ln>
            <a:noFill/>
          </a:ln>
        </p:spPr>
      </p:pic>
      <p:pic>
        <p:nvPicPr>
          <p:cNvPr id="477" name="Google Shape;477;p44"/>
          <p:cNvPicPr preferRelativeResize="0"/>
          <p:nvPr/>
        </p:nvPicPr>
        <p:blipFill rotWithShape="1">
          <a:blip r:embed="rId5">
            <a:alphaModFix amt="60000"/>
          </a:blip>
          <a:srcRect/>
          <a:stretch/>
        </p:blipFill>
        <p:spPr>
          <a:xfrm rot="21112883">
            <a:off x="7114173" y="5989993"/>
            <a:ext cx="297603" cy="297604"/>
          </a:xfrm>
          <a:prstGeom prst="rect">
            <a:avLst/>
          </a:prstGeom>
          <a:noFill/>
          <a:ln>
            <a:noFill/>
          </a:ln>
        </p:spPr>
      </p:pic>
      <p:pic>
        <p:nvPicPr>
          <p:cNvPr id="478" name="Google Shape;478;p44"/>
          <p:cNvPicPr preferRelativeResize="0"/>
          <p:nvPr/>
        </p:nvPicPr>
        <p:blipFill rotWithShape="1">
          <a:blip r:embed="rId6">
            <a:alphaModFix amt="69000"/>
          </a:blip>
          <a:srcRect/>
          <a:stretch/>
        </p:blipFill>
        <p:spPr>
          <a:xfrm rot="21112881">
            <a:off x="11218587" y="496202"/>
            <a:ext cx="607171" cy="607172"/>
          </a:xfrm>
          <a:prstGeom prst="rect">
            <a:avLst/>
          </a:prstGeom>
          <a:noFill/>
          <a:ln>
            <a:noFill/>
          </a:ln>
        </p:spPr>
      </p:pic>
      <p:sp>
        <p:nvSpPr>
          <p:cNvPr id="479" name="Google Shape;479;p44"/>
          <p:cNvSpPr txBox="1">
            <a:spLocks noGrp="1"/>
          </p:cNvSpPr>
          <p:nvPr>
            <p:ph type="title"/>
          </p:nvPr>
        </p:nvSpPr>
        <p:spPr>
          <a:xfrm flipH="1">
            <a:off x="2668467" y="2029467"/>
            <a:ext cx="3823200" cy="186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6667">
                <a:solidFill>
                  <a:schemeClr val="lt2"/>
                </a:solidFill>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480" name="Google Shape;480;p44"/>
          <p:cNvSpPr txBox="1">
            <a:spLocks noGrp="1"/>
          </p:cNvSpPr>
          <p:nvPr>
            <p:ph type="title" idx="2" hasCustomPrompt="1"/>
          </p:nvPr>
        </p:nvSpPr>
        <p:spPr>
          <a:xfrm flipH="1">
            <a:off x="982184" y="2867767"/>
            <a:ext cx="13288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667">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81" name="Google Shape;481;p44"/>
          <p:cNvSpPr txBox="1">
            <a:spLocks noGrp="1"/>
          </p:cNvSpPr>
          <p:nvPr>
            <p:ph type="subTitle" idx="1"/>
          </p:nvPr>
        </p:nvSpPr>
        <p:spPr>
          <a:xfrm flipH="1">
            <a:off x="2668467" y="4180533"/>
            <a:ext cx="3823200" cy="64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3">
  <p:cSld name="CUSTOM_18_1_1">
    <p:spTree>
      <p:nvGrpSpPr>
        <p:cNvPr id="1" name="Shape 482"/>
        <p:cNvGrpSpPr/>
        <p:nvPr/>
      </p:nvGrpSpPr>
      <p:grpSpPr>
        <a:xfrm>
          <a:off x="0" y="0"/>
          <a:ext cx="0" cy="0"/>
          <a:chOff x="0" y="0"/>
          <a:chExt cx="0" cy="0"/>
        </a:xfrm>
      </p:grpSpPr>
      <p:pic>
        <p:nvPicPr>
          <p:cNvPr id="483" name="Google Shape;483;p45"/>
          <p:cNvPicPr preferRelativeResize="0"/>
          <p:nvPr/>
        </p:nvPicPr>
        <p:blipFill rotWithShape="1">
          <a:blip r:embed="rId2">
            <a:alphaModFix amt="31000"/>
          </a:blip>
          <a:srcRect t="34167"/>
          <a:stretch/>
        </p:blipFill>
        <p:spPr>
          <a:xfrm flipH="1">
            <a:off x="3077900" y="2428933"/>
            <a:ext cx="9224533" cy="4551700"/>
          </a:xfrm>
          <a:prstGeom prst="rect">
            <a:avLst/>
          </a:prstGeom>
          <a:noFill/>
          <a:ln>
            <a:noFill/>
          </a:ln>
        </p:spPr>
      </p:pic>
      <p:pic>
        <p:nvPicPr>
          <p:cNvPr id="484" name="Google Shape;484;p45"/>
          <p:cNvPicPr preferRelativeResize="0"/>
          <p:nvPr/>
        </p:nvPicPr>
        <p:blipFill rotWithShape="1">
          <a:blip r:embed="rId3">
            <a:alphaModFix amt="60000"/>
          </a:blip>
          <a:srcRect/>
          <a:stretch/>
        </p:blipFill>
        <p:spPr>
          <a:xfrm rot="21112883">
            <a:off x="7114173" y="5989993"/>
            <a:ext cx="297603" cy="297604"/>
          </a:xfrm>
          <a:prstGeom prst="rect">
            <a:avLst/>
          </a:prstGeom>
          <a:noFill/>
          <a:ln>
            <a:noFill/>
          </a:ln>
        </p:spPr>
      </p:pic>
      <p:pic>
        <p:nvPicPr>
          <p:cNvPr id="485" name="Google Shape;485;p45"/>
          <p:cNvPicPr preferRelativeResize="0"/>
          <p:nvPr/>
        </p:nvPicPr>
        <p:blipFill rotWithShape="1">
          <a:blip r:embed="rId2">
            <a:alphaModFix amt="31000"/>
          </a:blip>
          <a:srcRect b="71614"/>
          <a:stretch/>
        </p:blipFill>
        <p:spPr>
          <a:xfrm flipH="1">
            <a:off x="0" y="-66535"/>
            <a:ext cx="9224533" cy="1962569"/>
          </a:xfrm>
          <a:prstGeom prst="rect">
            <a:avLst/>
          </a:prstGeom>
          <a:noFill/>
          <a:ln>
            <a:noFill/>
          </a:ln>
        </p:spPr>
      </p:pic>
      <p:pic>
        <p:nvPicPr>
          <p:cNvPr id="486" name="Google Shape;486;p45"/>
          <p:cNvPicPr preferRelativeResize="0"/>
          <p:nvPr/>
        </p:nvPicPr>
        <p:blipFill>
          <a:blip r:embed="rId4">
            <a:alphaModFix/>
          </a:blip>
          <a:stretch>
            <a:fillRect/>
          </a:stretch>
        </p:blipFill>
        <p:spPr>
          <a:xfrm>
            <a:off x="10537869" y="5590147"/>
            <a:ext cx="2161067" cy="1744200"/>
          </a:xfrm>
          <a:prstGeom prst="rect">
            <a:avLst/>
          </a:prstGeom>
          <a:noFill/>
          <a:ln>
            <a:noFill/>
          </a:ln>
        </p:spPr>
      </p:pic>
      <p:pic>
        <p:nvPicPr>
          <p:cNvPr id="487" name="Google Shape;487;p45"/>
          <p:cNvPicPr preferRelativeResize="0"/>
          <p:nvPr/>
        </p:nvPicPr>
        <p:blipFill>
          <a:blip r:embed="rId5">
            <a:alphaModFix/>
          </a:blip>
          <a:stretch>
            <a:fillRect/>
          </a:stretch>
        </p:blipFill>
        <p:spPr>
          <a:xfrm flipH="1">
            <a:off x="-594355" y="-998501"/>
            <a:ext cx="2428339" cy="1959908"/>
          </a:xfrm>
          <a:prstGeom prst="rect">
            <a:avLst/>
          </a:prstGeom>
          <a:noFill/>
          <a:ln>
            <a:noFill/>
          </a:ln>
        </p:spPr>
      </p:pic>
      <p:pic>
        <p:nvPicPr>
          <p:cNvPr id="488" name="Google Shape;488;p45"/>
          <p:cNvPicPr preferRelativeResize="0"/>
          <p:nvPr/>
        </p:nvPicPr>
        <p:blipFill>
          <a:blip r:embed="rId5">
            <a:alphaModFix/>
          </a:blip>
          <a:stretch>
            <a:fillRect/>
          </a:stretch>
        </p:blipFill>
        <p:spPr>
          <a:xfrm flipH="1">
            <a:off x="10537879" y="-798067"/>
            <a:ext cx="2428339" cy="1959908"/>
          </a:xfrm>
          <a:prstGeom prst="rect">
            <a:avLst/>
          </a:prstGeom>
          <a:noFill/>
          <a:ln>
            <a:noFill/>
          </a:ln>
        </p:spPr>
      </p:pic>
      <p:sp>
        <p:nvSpPr>
          <p:cNvPr id="489" name="Google Shape;489;p45"/>
          <p:cNvSpPr txBox="1">
            <a:spLocks noGrp="1"/>
          </p:cNvSpPr>
          <p:nvPr>
            <p:ph type="title"/>
          </p:nvPr>
        </p:nvSpPr>
        <p:spPr>
          <a:xfrm>
            <a:off x="6443600" y="3472767"/>
            <a:ext cx="4797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667">
                <a:solidFill>
                  <a:schemeClr val="lt2"/>
                </a:solidFill>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490" name="Google Shape;490;p45"/>
          <p:cNvSpPr txBox="1">
            <a:spLocks noGrp="1"/>
          </p:cNvSpPr>
          <p:nvPr>
            <p:ph type="title" idx="2" hasCustomPrompt="1"/>
          </p:nvPr>
        </p:nvSpPr>
        <p:spPr>
          <a:xfrm>
            <a:off x="8007800" y="2165033"/>
            <a:ext cx="1669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667">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91" name="Google Shape;491;p45"/>
          <p:cNvSpPr txBox="1">
            <a:spLocks noGrp="1"/>
          </p:cNvSpPr>
          <p:nvPr>
            <p:ph type="subTitle" idx="1"/>
          </p:nvPr>
        </p:nvSpPr>
        <p:spPr>
          <a:xfrm>
            <a:off x="6443600" y="4595167"/>
            <a:ext cx="4797600" cy="6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492"/>
        <p:cNvGrpSpPr/>
        <p:nvPr/>
      </p:nvGrpSpPr>
      <p:grpSpPr>
        <a:xfrm>
          <a:off x="0" y="0"/>
          <a:ext cx="0" cy="0"/>
          <a:chOff x="0" y="0"/>
          <a:chExt cx="0" cy="0"/>
        </a:xfrm>
      </p:grpSpPr>
      <p:pic>
        <p:nvPicPr>
          <p:cNvPr id="493" name="Google Shape;493;p46"/>
          <p:cNvPicPr preferRelativeResize="0"/>
          <p:nvPr/>
        </p:nvPicPr>
        <p:blipFill rotWithShape="1">
          <a:blip r:embed="rId2">
            <a:alphaModFix amt="31000"/>
          </a:blip>
          <a:srcRect b="71614"/>
          <a:stretch/>
        </p:blipFill>
        <p:spPr>
          <a:xfrm flipH="1">
            <a:off x="0" y="-41003"/>
            <a:ext cx="9224533" cy="1962569"/>
          </a:xfrm>
          <a:prstGeom prst="rect">
            <a:avLst/>
          </a:prstGeom>
          <a:noFill/>
          <a:ln>
            <a:noFill/>
          </a:ln>
        </p:spPr>
      </p:pic>
      <p:pic>
        <p:nvPicPr>
          <p:cNvPr id="494" name="Google Shape;494;p46"/>
          <p:cNvPicPr preferRelativeResize="0"/>
          <p:nvPr/>
        </p:nvPicPr>
        <p:blipFill rotWithShape="1">
          <a:blip r:embed="rId3">
            <a:alphaModFix amt="87000"/>
          </a:blip>
          <a:srcRect/>
          <a:stretch/>
        </p:blipFill>
        <p:spPr>
          <a:xfrm rot="117638">
            <a:off x="10690630" y="-889911"/>
            <a:ext cx="2764943" cy="2764989"/>
          </a:xfrm>
          <a:prstGeom prst="rect">
            <a:avLst/>
          </a:prstGeom>
          <a:noFill/>
          <a:ln>
            <a:noFill/>
          </a:ln>
        </p:spPr>
      </p:pic>
      <p:pic>
        <p:nvPicPr>
          <p:cNvPr id="495" name="Google Shape;495;p46"/>
          <p:cNvPicPr preferRelativeResize="0"/>
          <p:nvPr/>
        </p:nvPicPr>
        <p:blipFill rotWithShape="1">
          <a:blip r:embed="rId4">
            <a:alphaModFix amt="69000"/>
          </a:blip>
          <a:srcRect/>
          <a:stretch/>
        </p:blipFill>
        <p:spPr>
          <a:xfrm rot="21112864">
            <a:off x="-901540" y="5394573"/>
            <a:ext cx="1992247" cy="1992305"/>
          </a:xfrm>
          <a:prstGeom prst="rect">
            <a:avLst/>
          </a:prstGeom>
          <a:noFill/>
          <a:ln>
            <a:noFill/>
          </a:ln>
        </p:spPr>
      </p:pic>
      <p:sp>
        <p:nvSpPr>
          <p:cNvPr id="496" name="Google Shape;496;p4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497"/>
        <p:cNvGrpSpPr/>
        <p:nvPr/>
      </p:nvGrpSpPr>
      <p:grpSpPr>
        <a:xfrm>
          <a:off x="0" y="0"/>
          <a:ext cx="0" cy="0"/>
          <a:chOff x="0" y="0"/>
          <a:chExt cx="0" cy="0"/>
        </a:xfrm>
      </p:grpSpPr>
      <p:pic>
        <p:nvPicPr>
          <p:cNvPr id="498" name="Google Shape;498;p47"/>
          <p:cNvPicPr preferRelativeResize="0"/>
          <p:nvPr/>
        </p:nvPicPr>
        <p:blipFill rotWithShape="1">
          <a:blip r:embed="rId2">
            <a:alphaModFix amt="31000"/>
          </a:blip>
          <a:srcRect t="34167"/>
          <a:stretch/>
        </p:blipFill>
        <p:spPr>
          <a:xfrm rot="10800000">
            <a:off x="3006435" y="-78030"/>
            <a:ext cx="9224533" cy="4551700"/>
          </a:xfrm>
          <a:prstGeom prst="rect">
            <a:avLst/>
          </a:prstGeom>
          <a:noFill/>
          <a:ln>
            <a:noFill/>
          </a:ln>
        </p:spPr>
      </p:pic>
      <p:pic>
        <p:nvPicPr>
          <p:cNvPr id="499" name="Google Shape;499;p47"/>
          <p:cNvPicPr preferRelativeResize="0"/>
          <p:nvPr/>
        </p:nvPicPr>
        <p:blipFill rotWithShape="1">
          <a:blip r:embed="rId2">
            <a:alphaModFix amt="31000"/>
          </a:blip>
          <a:srcRect b="71614"/>
          <a:stretch/>
        </p:blipFill>
        <p:spPr>
          <a:xfrm flipH="1">
            <a:off x="-138065" y="-228598"/>
            <a:ext cx="9224533" cy="1962569"/>
          </a:xfrm>
          <a:prstGeom prst="rect">
            <a:avLst/>
          </a:prstGeom>
          <a:noFill/>
          <a:ln>
            <a:noFill/>
          </a:ln>
        </p:spPr>
      </p:pic>
      <p:pic>
        <p:nvPicPr>
          <p:cNvPr id="500" name="Google Shape;500;p47"/>
          <p:cNvPicPr preferRelativeResize="0"/>
          <p:nvPr/>
        </p:nvPicPr>
        <p:blipFill rotWithShape="1">
          <a:blip r:embed="rId3">
            <a:alphaModFix amt="87000"/>
          </a:blip>
          <a:srcRect/>
          <a:stretch/>
        </p:blipFill>
        <p:spPr>
          <a:xfrm rot="9779565">
            <a:off x="-424099" y="5227024"/>
            <a:ext cx="2111021" cy="2111040"/>
          </a:xfrm>
          <a:prstGeom prst="rect">
            <a:avLst/>
          </a:prstGeom>
          <a:noFill/>
          <a:ln>
            <a:noFill/>
          </a:ln>
        </p:spPr>
      </p:pic>
      <p:pic>
        <p:nvPicPr>
          <p:cNvPr id="501" name="Google Shape;501;p47"/>
          <p:cNvPicPr preferRelativeResize="0"/>
          <p:nvPr/>
        </p:nvPicPr>
        <p:blipFill>
          <a:blip r:embed="rId4">
            <a:alphaModFix amt="82000"/>
          </a:blip>
          <a:stretch>
            <a:fillRect/>
          </a:stretch>
        </p:blipFill>
        <p:spPr>
          <a:xfrm rot="6867998">
            <a:off x="10368637" y="5242377"/>
            <a:ext cx="2117728" cy="2117743"/>
          </a:xfrm>
          <a:prstGeom prst="rect">
            <a:avLst/>
          </a:prstGeom>
          <a:noFill/>
          <a:ln>
            <a:noFill/>
          </a:ln>
        </p:spPr>
      </p:pic>
      <p:pic>
        <p:nvPicPr>
          <p:cNvPr id="502" name="Google Shape;502;p47"/>
          <p:cNvPicPr preferRelativeResize="0"/>
          <p:nvPr/>
        </p:nvPicPr>
        <p:blipFill rotWithShape="1">
          <a:blip r:embed="rId5">
            <a:alphaModFix amt="69000"/>
          </a:blip>
          <a:srcRect/>
          <a:stretch/>
        </p:blipFill>
        <p:spPr>
          <a:xfrm rot="9174797">
            <a:off x="-630023" y="4711419"/>
            <a:ext cx="1407824" cy="1407852"/>
          </a:xfrm>
          <a:prstGeom prst="rect">
            <a:avLst/>
          </a:prstGeom>
          <a:noFill/>
          <a:ln>
            <a:noFill/>
          </a:ln>
        </p:spPr>
      </p:pic>
      <p:pic>
        <p:nvPicPr>
          <p:cNvPr id="503" name="Google Shape;503;p47"/>
          <p:cNvPicPr preferRelativeResize="0"/>
          <p:nvPr/>
        </p:nvPicPr>
        <p:blipFill rotWithShape="1">
          <a:blip r:embed="rId6">
            <a:alphaModFix amt="75000"/>
          </a:blip>
          <a:srcRect/>
          <a:stretch/>
        </p:blipFill>
        <p:spPr>
          <a:xfrm rot="10897007">
            <a:off x="11099297" y="4547918"/>
            <a:ext cx="1305180" cy="1305143"/>
          </a:xfrm>
          <a:prstGeom prst="rect">
            <a:avLst/>
          </a:prstGeom>
          <a:noFill/>
          <a:ln>
            <a:noFill/>
          </a:ln>
        </p:spPr>
      </p:pic>
      <p:sp>
        <p:nvSpPr>
          <p:cNvPr id="504" name="Google Shape;504;p4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3">
  <p:cSld name="CUSTOM_11_1_1">
    <p:spTree>
      <p:nvGrpSpPr>
        <p:cNvPr id="1" name="Shape 505"/>
        <p:cNvGrpSpPr/>
        <p:nvPr/>
      </p:nvGrpSpPr>
      <p:grpSpPr>
        <a:xfrm>
          <a:off x="0" y="0"/>
          <a:ext cx="0" cy="0"/>
          <a:chOff x="0" y="0"/>
          <a:chExt cx="0" cy="0"/>
        </a:xfrm>
      </p:grpSpPr>
      <p:pic>
        <p:nvPicPr>
          <p:cNvPr id="506" name="Google Shape;506;p48"/>
          <p:cNvPicPr preferRelativeResize="0"/>
          <p:nvPr/>
        </p:nvPicPr>
        <p:blipFill rotWithShape="1">
          <a:blip r:embed="rId2">
            <a:alphaModFix amt="31000"/>
          </a:blip>
          <a:srcRect t="34167"/>
          <a:stretch/>
        </p:blipFill>
        <p:spPr>
          <a:xfrm>
            <a:off x="-96567" y="2362199"/>
            <a:ext cx="9224533" cy="4551700"/>
          </a:xfrm>
          <a:prstGeom prst="rect">
            <a:avLst/>
          </a:prstGeom>
          <a:noFill/>
          <a:ln>
            <a:noFill/>
          </a:ln>
        </p:spPr>
      </p:pic>
      <p:pic>
        <p:nvPicPr>
          <p:cNvPr id="507" name="Google Shape;507;p48"/>
          <p:cNvPicPr preferRelativeResize="0"/>
          <p:nvPr/>
        </p:nvPicPr>
        <p:blipFill rotWithShape="1">
          <a:blip r:embed="rId2">
            <a:alphaModFix amt="31000"/>
          </a:blip>
          <a:srcRect b="71614"/>
          <a:stretch/>
        </p:blipFill>
        <p:spPr>
          <a:xfrm>
            <a:off x="3047934" y="-66535"/>
            <a:ext cx="9224533" cy="1962569"/>
          </a:xfrm>
          <a:prstGeom prst="rect">
            <a:avLst/>
          </a:prstGeom>
          <a:noFill/>
          <a:ln>
            <a:noFill/>
          </a:ln>
        </p:spPr>
      </p:pic>
      <p:pic>
        <p:nvPicPr>
          <p:cNvPr id="508" name="Google Shape;508;p48"/>
          <p:cNvPicPr preferRelativeResize="0"/>
          <p:nvPr/>
        </p:nvPicPr>
        <p:blipFill rotWithShape="1">
          <a:blip r:embed="rId3">
            <a:alphaModFix amt="87000"/>
          </a:blip>
          <a:srcRect/>
          <a:stretch/>
        </p:blipFill>
        <p:spPr>
          <a:xfrm rot="1020443" flipH="1">
            <a:off x="-795445" y="-957034"/>
            <a:ext cx="2900724" cy="2900771"/>
          </a:xfrm>
          <a:prstGeom prst="rect">
            <a:avLst/>
          </a:prstGeom>
          <a:noFill/>
          <a:ln>
            <a:noFill/>
          </a:ln>
        </p:spPr>
      </p:pic>
      <p:pic>
        <p:nvPicPr>
          <p:cNvPr id="509" name="Google Shape;509;p48"/>
          <p:cNvPicPr preferRelativeResize="0"/>
          <p:nvPr/>
        </p:nvPicPr>
        <p:blipFill rotWithShape="1">
          <a:blip r:embed="rId4">
            <a:alphaModFix amt="69000"/>
          </a:blip>
          <a:srcRect/>
          <a:stretch/>
        </p:blipFill>
        <p:spPr>
          <a:xfrm rot="1625203" flipH="1">
            <a:off x="-204656" y="5434863"/>
            <a:ext cx="1407824" cy="1407852"/>
          </a:xfrm>
          <a:prstGeom prst="rect">
            <a:avLst/>
          </a:prstGeom>
          <a:noFill/>
          <a:ln>
            <a:noFill/>
          </a:ln>
        </p:spPr>
      </p:pic>
      <p:pic>
        <p:nvPicPr>
          <p:cNvPr id="510" name="Google Shape;510;p48"/>
          <p:cNvPicPr preferRelativeResize="0"/>
          <p:nvPr/>
        </p:nvPicPr>
        <p:blipFill rotWithShape="1">
          <a:blip r:embed="rId5">
            <a:alphaModFix amt="75000"/>
          </a:blip>
          <a:srcRect/>
          <a:stretch/>
        </p:blipFill>
        <p:spPr>
          <a:xfrm rot="11287147" flipH="1">
            <a:off x="11602364" y="238548"/>
            <a:ext cx="961281" cy="961304"/>
          </a:xfrm>
          <a:prstGeom prst="rect">
            <a:avLst/>
          </a:prstGeom>
          <a:noFill/>
          <a:ln>
            <a:noFill/>
          </a:ln>
        </p:spPr>
      </p:pic>
      <p:sp>
        <p:nvSpPr>
          <p:cNvPr id="511" name="Google Shape;511;p48"/>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512" name="Google Shape;512;p48"/>
          <p:cNvPicPr preferRelativeResize="0"/>
          <p:nvPr/>
        </p:nvPicPr>
        <p:blipFill>
          <a:blip r:embed="rId6">
            <a:alphaModFix amt="82000"/>
          </a:blip>
          <a:stretch>
            <a:fillRect/>
          </a:stretch>
        </p:blipFill>
        <p:spPr>
          <a:xfrm rot="6867997">
            <a:off x="10578080" y="5197358"/>
            <a:ext cx="2377373" cy="2377388"/>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4">
  <p:cSld name="CUSTOM_16">
    <p:spTree>
      <p:nvGrpSpPr>
        <p:cNvPr id="1" name="Shape 513"/>
        <p:cNvGrpSpPr/>
        <p:nvPr/>
      </p:nvGrpSpPr>
      <p:grpSpPr>
        <a:xfrm>
          <a:off x="0" y="0"/>
          <a:ext cx="0" cy="0"/>
          <a:chOff x="0" y="0"/>
          <a:chExt cx="0" cy="0"/>
        </a:xfrm>
      </p:grpSpPr>
      <p:pic>
        <p:nvPicPr>
          <p:cNvPr id="514" name="Google Shape;514;p49"/>
          <p:cNvPicPr preferRelativeResize="0"/>
          <p:nvPr/>
        </p:nvPicPr>
        <p:blipFill rotWithShape="1">
          <a:blip r:embed="rId2">
            <a:alphaModFix amt="31000"/>
          </a:blip>
          <a:srcRect t="34167"/>
          <a:stretch/>
        </p:blipFill>
        <p:spPr>
          <a:xfrm flipH="1">
            <a:off x="3006435" y="2490235"/>
            <a:ext cx="9224533" cy="4551700"/>
          </a:xfrm>
          <a:prstGeom prst="rect">
            <a:avLst/>
          </a:prstGeom>
          <a:noFill/>
          <a:ln>
            <a:noFill/>
          </a:ln>
        </p:spPr>
      </p:pic>
      <p:pic>
        <p:nvPicPr>
          <p:cNvPr id="515" name="Google Shape;515;p49"/>
          <p:cNvPicPr preferRelativeResize="0"/>
          <p:nvPr/>
        </p:nvPicPr>
        <p:blipFill rotWithShape="1">
          <a:blip r:embed="rId2">
            <a:alphaModFix amt="31000"/>
          </a:blip>
          <a:srcRect b="71614"/>
          <a:stretch/>
        </p:blipFill>
        <p:spPr>
          <a:xfrm rot="10800000">
            <a:off x="-138065" y="5229933"/>
            <a:ext cx="9224533" cy="1962569"/>
          </a:xfrm>
          <a:prstGeom prst="rect">
            <a:avLst/>
          </a:prstGeom>
          <a:noFill/>
          <a:ln>
            <a:noFill/>
          </a:ln>
        </p:spPr>
      </p:pic>
      <p:pic>
        <p:nvPicPr>
          <p:cNvPr id="516" name="Google Shape;516;p49"/>
          <p:cNvPicPr preferRelativeResize="0"/>
          <p:nvPr/>
        </p:nvPicPr>
        <p:blipFill>
          <a:blip r:embed="rId3">
            <a:alphaModFix/>
          </a:blip>
          <a:stretch>
            <a:fillRect/>
          </a:stretch>
        </p:blipFill>
        <p:spPr>
          <a:xfrm>
            <a:off x="-519745" y="593367"/>
            <a:ext cx="1640037" cy="1323667"/>
          </a:xfrm>
          <a:prstGeom prst="rect">
            <a:avLst/>
          </a:prstGeom>
          <a:noFill/>
          <a:ln>
            <a:noFill/>
          </a:ln>
        </p:spPr>
      </p:pic>
      <p:pic>
        <p:nvPicPr>
          <p:cNvPr id="517" name="Google Shape;517;p49"/>
          <p:cNvPicPr preferRelativeResize="0"/>
          <p:nvPr/>
        </p:nvPicPr>
        <p:blipFill>
          <a:blip r:embed="rId4">
            <a:alphaModFix/>
          </a:blip>
          <a:stretch>
            <a:fillRect/>
          </a:stretch>
        </p:blipFill>
        <p:spPr>
          <a:xfrm>
            <a:off x="-932600" y="-677116"/>
            <a:ext cx="2465768" cy="1990133"/>
          </a:xfrm>
          <a:prstGeom prst="rect">
            <a:avLst/>
          </a:prstGeom>
          <a:noFill/>
          <a:ln>
            <a:noFill/>
          </a:ln>
        </p:spPr>
      </p:pic>
      <p:pic>
        <p:nvPicPr>
          <p:cNvPr id="518" name="Google Shape;518;p49"/>
          <p:cNvPicPr preferRelativeResize="0"/>
          <p:nvPr/>
        </p:nvPicPr>
        <p:blipFill>
          <a:blip r:embed="rId5">
            <a:alphaModFix amt="76000"/>
          </a:blip>
          <a:stretch>
            <a:fillRect/>
          </a:stretch>
        </p:blipFill>
        <p:spPr>
          <a:xfrm>
            <a:off x="10881067" y="-504767"/>
            <a:ext cx="2038700" cy="1645467"/>
          </a:xfrm>
          <a:prstGeom prst="rect">
            <a:avLst/>
          </a:prstGeom>
          <a:noFill/>
          <a:ln>
            <a:noFill/>
          </a:ln>
        </p:spPr>
      </p:pic>
      <p:pic>
        <p:nvPicPr>
          <p:cNvPr id="519" name="Google Shape;519;p49"/>
          <p:cNvPicPr preferRelativeResize="0"/>
          <p:nvPr/>
        </p:nvPicPr>
        <p:blipFill>
          <a:blip r:embed="rId6">
            <a:alphaModFix/>
          </a:blip>
          <a:stretch>
            <a:fillRect/>
          </a:stretch>
        </p:blipFill>
        <p:spPr>
          <a:xfrm>
            <a:off x="10998797" y="544272"/>
            <a:ext cx="1193200" cy="963029"/>
          </a:xfrm>
          <a:prstGeom prst="rect">
            <a:avLst/>
          </a:prstGeom>
          <a:noFill/>
          <a:ln>
            <a:noFill/>
          </a:ln>
        </p:spPr>
      </p:pic>
      <p:sp>
        <p:nvSpPr>
          <p:cNvPr id="520" name="Google Shape;520;p4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416292-3725-4763-8973-4C59F0403D99}" type="datetimeFigureOut">
              <a:rPr lang="en-US" dirty="0"/>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43720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5">
  <p:cSld name="CUSTOM_16_1">
    <p:spTree>
      <p:nvGrpSpPr>
        <p:cNvPr id="1" name="Shape 521"/>
        <p:cNvGrpSpPr/>
        <p:nvPr/>
      </p:nvGrpSpPr>
      <p:grpSpPr>
        <a:xfrm>
          <a:off x="0" y="0"/>
          <a:ext cx="0" cy="0"/>
          <a:chOff x="0" y="0"/>
          <a:chExt cx="0" cy="0"/>
        </a:xfrm>
      </p:grpSpPr>
      <p:pic>
        <p:nvPicPr>
          <p:cNvPr id="522" name="Google Shape;522;p50"/>
          <p:cNvPicPr preferRelativeResize="0"/>
          <p:nvPr/>
        </p:nvPicPr>
        <p:blipFill rotWithShape="1">
          <a:blip r:embed="rId2">
            <a:alphaModFix amt="31000"/>
          </a:blip>
          <a:srcRect b="71614"/>
          <a:stretch/>
        </p:blipFill>
        <p:spPr>
          <a:xfrm rot="10800000" flipH="1">
            <a:off x="3193600" y="5040948"/>
            <a:ext cx="9224533" cy="1962569"/>
          </a:xfrm>
          <a:prstGeom prst="rect">
            <a:avLst/>
          </a:prstGeom>
          <a:noFill/>
          <a:ln>
            <a:noFill/>
          </a:ln>
        </p:spPr>
      </p:pic>
      <p:pic>
        <p:nvPicPr>
          <p:cNvPr id="523" name="Google Shape;523;p50"/>
          <p:cNvPicPr preferRelativeResize="0"/>
          <p:nvPr/>
        </p:nvPicPr>
        <p:blipFill rotWithShape="1">
          <a:blip r:embed="rId2">
            <a:alphaModFix amt="31000"/>
          </a:blip>
          <a:srcRect b="71614"/>
          <a:stretch/>
        </p:blipFill>
        <p:spPr>
          <a:xfrm flipH="1">
            <a:off x="0" y="-41003"/>
            <a:ext cx="9224533" cy="1962569"/>
          </a:xfrm>
          <a:prstGeom prst="rect">
            <a:avLst/>
          </a:prstGeom>
          <a:noFill/>
          <a:ln>
            <a:noFill/>
          </a:ln>
        </p:spPr>
      </p:pic>
      <p:pic>
        <p:nvPicPr>
          <p:cNvPr id="524" name="Google Shape;524;p50"/>
          <p:cNvPicPr preferRelativeResize="0"/>
          <p:nvPr/>
        </p:nvPicPr>
        <p:blipFill>
          <a:blip r:embed="rId3">
            <a:alphaModFix/>
          </a:blip>
          <a:stretch>
            <a:fillRect/>
          </a:stretch>
        </p:blipFill>
        <p:spPr>
          <a:xfrm>
            <a:off x="-932600" y="-677116"/>
            <a:ext cx="2465768" cy="1990133"/>
          </a:xfrm>
          <a:prstGeom prst="rect">
            <a:avLst/>
          </a:prstGeom>
          <a:noFill/>
          <a:ln>
            <a:noFill/>
          </a:ln>
        </p:spPr>
      </p:pic>
      <p:pic>
        <p:nvPicPr>
          <p:cNvPr id="525" name="Google Shape;525;p50"/>
          <p:cNvPicPr preferRelativeResize="0"/>
          <p:nvPr/>
        </p:nvPicPr>
        <p:blipFill>
          <a:blip r:embed="rId4">
            <a:alphaModFix amt="76000"/>
          </a:blip>
          <a:stretch>
            <a:fillRect/>
          </a:stretch>
        </p:blipFill>
        <p:spPr>
          <a:xfrm>
            <a:off x="10804001" y="5412333"/>
            <a:ext cx="2038700" cy="1645467"/>
          </a:xfrm>
          <a:prstGeom prst="rect">
            <a:avLst/>
          </a:prstGeom>
          <a:noFill/>
          <a:ln>
            <a:noFill/>
          </a:ln>
        </p:spPr>
      </p:pic>
      <p:pic>
        <p:nvPicPr>
          <p:cNvPr id="526" name="Google Shape;526;p50"/>
          <p:cNvPicPr preferRelativeResize="0"/>
          <p:nvPr/>
        </p:nvPicPr>
        <p:blipFill>
          <a:blip r:embed="rId5">
            <a:alphaModFix/>
          </a:blip>
          <a:stretch>
            <a:fillRect/>
          </a:stretch>
        </p:blipFill>
        <p:spPr>
          <a:xfrm>
            <a:off x="11226731" y="-662482"/>
            <a:ext cx="1556000" cy="1255849"/>
          </a:xfrm>
          <a:prstGeom prst="rect">
            <a:avLst/>
          </a:prstGeom>
          <a:noFill/>
          <a:ln>
            <a:noFill/>
          </a:ln>
        </p:spPr>
      </p:pic>
      <p:pic>
        <p:nvPicPr>
          <p:cNvPr id="527" name="Google Shape;527;p50"/>
          <p:cNvPicPr preferRelativeResize="0"/>
          <p:nvPr/>
        </p:nvPicPr>
        <p:blipFill rotWithShape="1">
          <a:blip r:embed="rId6">
            <a:alphaModFix amt="60000"/>
          </a:blip>
          <a:srcRect/>
          <a:stretch/>
        </p:blipFill>
        <p:spPr>
          <a:xfrm rot="21112883">
            <a:off x="11674540" y="1332559"/>
            <a:ext cx="297603" cy="297604"/>
          </a:xfrm>
          <a:prstGeom prst="rect">
            <a:avLst/>
          </a:prstGeom>
          <a:noFill/>
          <a:ln>
            <a:noFill/>
          </a:ln>
        </p:spPr>
      </p:pic>
      <p:pic>
        <p:nvPicPr>
          <p:cNvPr id="528" name="Google Shape;528;p50"/>
          <p:cNvPicPr preferRelativeResize="0"/>
          <p:nvPr/>
        </p:nvPicPr>
        <p:blipFill rotWithShape="1">
          <a:blip r:embed="rId7">
            <a:alphaModFix amt="60000"/>
          </a:blip>
          <a:srcRect/>
          <a:stretch/>
        </p:blipFill>
        <p:spPr>
          <a:xfrm rot="21112883">
            <a:off x="801991" y="5748593"/>
            <a:ext cx="297603" cy="297604"/>
          </a:xfrm>
          <a:prstGeom prst="rect">
            <a:avLst/>
          </a:prstGeom>
          <a:noFill/>
          <a:ln>
            <a:noFill/>
          </a:ln>
        </p:spPr>
      </p:pic>
      <p:pic>
        <p:nvPicPr>
          <p:cNvPr id="529" name="Google Shape;529;p50"/>
          <p:cNvPicPr preferRelativeResize="0"/>
          <p:nvPr/>
        </p:nvPicPr>
        <p:blipFill>
          <a:blip r:embed="rId8">
            <a:alphaModFix/>
          </a:blip>
          <a:stretch>
            <a:fillRect/>
          </a:stretch>
        </p:blipFill>
        <p:spPr>
          <a:xfrm>
            <a:off x="-932603" y="5912952"/>
            <a:ext cx="1556000" cy="1255849"/>
          </a:xfrm>
          <a:prstGeom prst="rect">
            <a:avLst/>
          </a:prstGeom>
          <a:noFill/>
          <a:ln>
            <a:noFill/>
          </a:ln>
        </p:spPr>
      </p:pic>
      <p:sp>
        <p:nvSpPr>
          <p:cNvPr id="530" name="Google Shape;530;p50"/>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531"/>
        <p:cNvGrpSpPr/>
        <p:nvPr/>
      </p:nvGrpSpPr>
      <p:grpSpPr>
        <a:xfrm>
          <a:off x="0" y="0"/>
          <a:ext cx="0" cy="0"/>
          <a:chOff x="0" y="0"/>
          <a:chExt cx="0" cy="0"/>
        </a:xfrm>
      </p:grpSpPr>
      <p:pic>
        <p:nvPicPr>
          <p:cNvPr id="532" name="Google Shape;532;p51"/>
          <p:cNvPicPr preferRelativeResize="0"/>
          <p:nvPr/>
        </p:nvPicPr>
        <p:blipFill rotWithShape="1">
          <a:blip r:embed="rId2">
            <a:alphaModFix amt="31000"/>
          </a:blip>
          <a:srcRect t="34167"/>
          <a:stretch/>
        </p:blipFill>
        <p:spPr>
          <a:xfrm flipH="1">
            <a:off x="3047934" y="2362199"/>
            <a:ext cx="9224533" cy="4551700"/>
          </a:xfrm>
          <a:prstGeom prst="rect">
            <a:avLst/>
          </a:prstGeom>
          <a:noFill/>
          <a:ln>
            <a:noFill/>
          </a:ln>
        </p:spPr>
      </p:pic>
      <p:pic>
        <p:nvPicPr>
          <p:cNvPr id="533" name="Google Shape;533;p51"/>
          <p:cNvPicPr preferRelativeResize="0"/>
          <p:nvPr/>
        </p:nvPicPr>
        <p:blipFill rotWithShape="1">
          <a:blip r:embed="rId2">
            <a:alphaModFix amt="31000"/>
          </a:blip>
          <a:srcRect b="71614"/>
          <a:stretch/>
        </p:blipFill>
        <p:spPr>
          <a:xfrm flipH="1">
            <a:off x="-96567" y="-66535"/>
            <a:ext cx="9224533" cy="1962569"/>
          </a:xfrm>
          <a:prstGeom prst="rect">
            <a:avLst/>
          </a:prstGeom>
          <a:noFill/>
          <a:ln>
            <a:noFill/>
          </a:ln>
        </p:spPr>
      </p:pic>
      <p:pic>
        <p:nvPicPr>
          <p:cNvPr id="534" name="Google Shape;534;p51"/>
          <p:cNvPicPr preferRelativeResize="0"/>
          <p:nvPr/>
        </p:nvPicPr>
        <p:blipFill rotWithShape="1">
          <a:blip r:embed="rId3">
            <a:alphaModFix amt="75000"/>
          </a:blip>
          <a:srcRect/>
          <a:stretch/>
        </p:blipFill>
        <p:spPr>
          <a:xfrm rot="8953326">
            <a:off x="5600432" y="-1111571"/>
            <a:ext cx="1721299" cy="1721292"/>
          </a:xfrm>
          <a:prstGeom prst="rect">
            <a:avLst/>
          </a:prstGeom>
          <a:noFill/>
          <a:ln>
            <a:noFill/>
          </a:ln>
        </p:spPr>
      </p:pic>
      <p:pic>
        <p:nvPicPr>
          <p:cNvPr id="535" name="Google Shape;535;p51"/>
          <p:cNvPicPr preferRelativeResize="0"/>
          <p:nvPr/>
        </p:nvPicPr>
        <p:blipFill rotWithShape="1">
          <a:blip r:embed="rId4">
            <a:alphaModFix amt="66000"/>
          </a:blip>
          <a:srcRect/>
          <a:stretch/>
        </p:blipFill>
        <p:spPr>
          <a:xfrm rot="21112888">
            <a:off x="6684840" y="5716266"/>
            <a:ext cx="845056" cy="845063"/>
          </a:xfrm>
          <a:prstGeom prst="rect">
            <a:avLst/>
          </a:prstGeom>
          <a:noFill/>
          <a:ln>
            <a:noFill/>
          </a:ln>
        </p:spPr>
      </p:pic>
      <p:sp>
        <p:nvSpPr>
          <p:cNvPr id="536" name="Google Shape;536;p51"/>
          <p:cNvSpPr txBox="1">
            <a:spLocks noGrp="1"/>
          </p:cNvSpPr>
          <p:nvPr>
            <p:ph type="title"/>
          </p:nvPr>
        </p:nvSpPr>
        <p:spPr>
          <a:xfrm>
            <a:off x="960000" y="719200"/>
            <a:ext cx="4579600" cy="1025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8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7" name="Google Shape;537;p51"/>
          <p:cNvSpPr txBox="1">
            <a:spLocks noGrp="1"/>
          </p:cNvSpPr>
          <p:nvPr>
            <p:ph type="subTitle" idx="1"/>
          </p:nvPr>
        </p:nvSpPr>
        <p:spPr>
          <a:xfrm>
            <a:off x="960000" y="3559033"/>
            <a:ext cx="4579600" cy="102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38" name="Google Shape;538;p51"/>
          <p:cNvSpPr txBox="1">
            <a:spLocks noGrp="1"/>
          </p:cNvSpPr>
          <p:nvPr>
            <p:ph type="subTitle" idx="2"/>
          </p:nvPr>
        </p:nvSpPr>
        <p:spPr>
          <a:xfrm>
            <a:off x="960000" y="3013800"/>
            <a:ext cx="4579600" cy="54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39" name="Google Shape;539;p51"/>
          <p:cNvSpPr txBox="1"/>
          <p:nvPr/>
        </p:nvSpPr>
        <p:spPr>
          <a:xfrm>
            <a:off x="960000" y="4584267"/>
            <a:ext cx="4579600" cy="9852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600">
                <a:solidFill>
                  <a:schemeClr val="dk1"/>
                </a:solidFill>
                <a:latin typeface="Cambay"/>
                <a:ea typeface="Cambay"/>
                <a:cs typeface="Cambay"/>
                <a:sym typeface="Cambay"/>
              </a:rPr>
              <a:t>CREDITS: This presentation template was created by </a:t>
            </a:r>
            <a:r>
              <a:rPr lang="en" sz="1600" b="1">
                <a:solidFill>
                  <a:schemeClr val="accent1"/>
                </a:solidFill>
                <a:uFill>
                  <a:noFill/>
                </a:uFill>
                <a:latin typeface="Cambay"/>
                <a:ea typeface="Cambay"/>
                <a:cs typeface="Cambay"/>
                <a:sym typeface="Cambay"/>
                <a:hlinkClick r:id="rId5">
                  <a:extLst>
                    <a:ext uri="{A12FA001-AC4F-418D-AE19-62706E023703}">
                      <ahyp:hlinkClr xmlns:ahyp="http://schemas.microsoft.com/office/drawing/2018/hyperlinkcolor" val="tx"/>
                    </a:ext>
                  </a:extLst>
                </a:hlinkClick>
              </a:rPr>
              <a:t>Slidesgo</a:t>
            </a:r>
            <a:r>
              <a:rPr lang="en" sz="1600">
                <a:solidFill>
                  <a:schemeClr val="dk1"/>
                </a:solidFill>
                <a:latin typeface="Cambay"/>
                <a:ea typeface="Cambay"/>
                <a:cs typeface="Cambay"/>
                <a:sym typeface="Cambay"/>
              </a:rPr>
              <a:t>, including icons by </a:t>
            </a:r>
            <a:r>
              <a:rPr lang="en" sz="1600" b="1">
                <a:solidFill>
                  <a:schemeClr val="accent1"/>
                </a:solidFill>
                <a:uFill>
                  <a:noFill/>
                </a:uFill>
                <a:latin typeface="Cambay"/>
                <a:ea typeface="Cambay"/>
                <a:cs typeface="Cambay"/>
                <a:sym typeface="Cambay"/>
                <a:hlinkClick r:id="rId6">
                  <a:extLst>
                    <a:ext uri="{A12FA001-AC4F-418D-AE19-62706E023703}">
                      <ahyp:hlinkClr xmlns:ahyp="http://schemas.microsoft.com/office/drawing/2018/hyperlinkcolor" val="tx"/>
                    </a:ext>
                  </a:extLst>
                </a:hlinkClick>
              </a:rPr>
              <a:t>Flaticon</a:t>
            </a:r>
            <a:r>
              <a:rPr lang="en" sz="1600">
                <a:solidFill>
                  <a:schemeClr val="dk1"/>
                </a:solidFill>
                <a:latin typeface="Cambay"/>
                <a:ea typeface="Cambay"/>
                <a:cs typeface="Cambay"/>
                <a:sym typeface="Cambay"/>
              </a:rPr>
              <a:t> and infographics &amp; images by </a:t>
            </a:r>
            <a:r>
              <a:rPr lang="en" sz="1600" b="1">
                <a:solidFill>
                  <a:schemeClr val="accent1"/>
                </a:solidFill>
                <a:uFill>
                  <a:noFill/>
                </a:uFill>
                <a:latin typeface="Cambay"/>
                <a:ea typeface="Cambay"/>
                <a:cs typeface="Cambay"/>
                <a:sym typeface="Cambay"/>
                <a:hlinkClick r:id="rId7">
                  <a:extLst>
                    <a:ext uri="{A12FA001-AC4F-418D-AE19-62706E023703}">
                      <ahyp:hlinkClr xmlns:ahyp="http://schemas.microsoft.com/office/drawing/2018/hyperlinkcolor" val="tx"/>
                    </a:ext>
                  </a:extLst>
                </a:hlinkClick>
              </a:rPr>
              <a:t>Freepik</a:t>
            </a:r>
            <a:endParaRPr sz="2533">
              <a:solidFill>
                <a:schemeClr val="dk1"/>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40"/>
        <p:cNvGrpSpPr/>
        <p:nvPr/>
      </p:nvGrpSpPr>
      <p:grpSpPr>
        <a:xfrm>
          <a:off x="0" y="0"/>
          <a:ext cx="0" cy="0"/>
          <a:chOff x="0" y="0"/>
          <a:chExt cx="0" cy="0"/>
        </a:xfrm>
      </p:grpSpPr>
      <p:pic>
        <p:nvPicPr>
          <p:cNvPr id="541" name="Google Shape;541;p52"/>
          <p:cNvPicPr preferRelativeResize="0"/>
          <p:nvPr/>
        </p:nvPicPr>
        <p:blipFill rotWithShape="1">
          <a:blip r:embed="rId2">
            <a:alphaModFix amt="31000"/>
          </a:blip>
          <a:srcRect t="34167"/>
          <a:stretch/>
        </p:blipFill>
        <p:spPr>
          <a:xfrm>
            <a:off x="-212067" y="2870199"/>
            <a:ext cx="9224533" cy="4551700"/>
          </a:xfrm>
          <a:prstGeom prst="rect">
            <a:avLst/>
          </a:prstGeom>
          <a:noFill/>
          <a:ln>
            <a:noFill/>
          </a:ln>
        </p:spPr>
      </p:pic>
      <p:pic>
        <p:nvPicPr>
          <p:cNvPr id="542" name="Google Shape;542;p52"/>
          <p:cNvPicPr preferRelativeResize="0"/>
          <p:nvPr/>
        </p:nvPicPr>
        <p:blipFill rotWithShape="1">
          <a:blip r:embed="rId3">
            <a:alphaModFix amt="38000"/>
          </a:blip>
          <a:srcRect t="37942"/>
          <a:stretch/>
        </p:blipFill>
        <p:spPr>
          <a:xfrm rot="10800000" flipH="1">
            <a:off x="-484734" y="0"/>
            <a:ext cx="13161499" cy="6121739"/>
          </a:xfrm>
          <a:prstGeom prst="rect">
            <a:avLst/>
          </a:prstGeom>
          <a:noFill/>
          <a:ln>
            <a:noFill/>
          </a:ln>
        </p:spPr>
      </p:pic>
      <p:pic>
        <p:nvPicPr>
          <p:cNvPr id="543" name="Google Shape;543;p52"/>
          <p:cNvPicPr preferRelativeResize="0"/>
          <p:nvPr/>
        </p:nvPicPr>
        <p:blipFill rotWithShape="1">
          <a:blip r:embed="rId4">
            <a:alphaModFix amt="87000"/>
          </a:blip>
          <a:srcRect/>
          <a:stretch/>
        </p:blipFill>
        <p:spPr>
          <a:xfrm rot="21482364" flipH="1">
            <a:off x="-1115766" y="-1043899"/>
            <a:ext cx="4049763" cy="4049787"/>
          </a:xfrm>
          <a:prstGeom prst="rect">
            <a:avLst/>
          </a:prstGeom>
          <a:noFill/>
          <a:ln>
            <a:noFill/>
          </a:ln>
        </p:spPr>
      </p:pic>
      <p:pic>
        <p:nvPicPr>
          <p:cNvPr id="544" name="Google Shape;544;p52"/>
          <p:cNvPicPr preferRelativeResize="0"/>
          <p:nvPr/>
        </p:nvPicPr>
        <p:blipFill>
          <a:blip r:embed="rId5">
            <a:alphaModFix amt="82000"/>
          </a:blip>
          <a:stretch>
            <a:fillRect/>
          </a:stretch>
        </p:blipFill>
        <p:spPr>
          <a:xfrm rot="4516150" flipH="1">
            <a:off x="9036475" y="3975310"/>
            <a:ext cx="4333519" cy="4333519"/>
          </a:xfrm>
          <a:prstGeom prst="rect">
            <a:avLst/>
          </a:prstGeom>
          <a:noFill/>
          <a:ln>
            <a:noFill/>
          </a:ln>
        </p:spPr>
      </p:pic>
      <p:pic>
        <p:nvPicPr>
          <p:cNvPr id="545" name="Google Shape;545;p52"/>
          <p:cNvPicPr preferRelativeResize="0"/>
          <p:nvPr/>
        </p:nvPicPr>
        <p:blipFill rotWithShape="1">
          <a:blip r:embed="rId6">
            <a:alphaModFix amt="69000"/>
          </a:blip>
          <a:srcRect/>
          <a:stretch/>
        </p:blipFill>
        <p:spPr>
          <a:xfrm rot="487122" flipH="1">
            <a:off x="3090023" y="-499911"/>
            <a:ext cx="1340255" cy="1340256"/>
          </a:xfrm>
          <a:prstGeom prst="rect">
            <a:avLst/>
          </a:prstGeom>
          <a:noFill/>
          <a:ln>
            <a:noFill/>
          </a:ln>
        </p:spPr>
      </p:pic>
      <p:pic>
        <p:nvPicPr>
          <p:cNvPr id="546" name="Google Shape;546;p52"/>
          <p:cNvPicPr preferRelativeResize="0"/>
          <p:nvPr/>
        </p:nvPicPr>
        <p:blipFill rotWithShape="1">
          <a:blip r:embed="rId7">
            <a:alphaModFix amt="75000"/>
          </a:blip>
          <a:srcRect/>
          <a:stretch/>
        </p:blipFill>
        <p:spPr>
          <a:xfrm rot="487143" flipH="1">
            <a:off x="8323157" y="5932438"/>
            <a:ext cx="1209808" cy="1209829"/>
          </a:xfrm>
          <a:prstGeom prst="rect">
            <a:avLst/>
          </a:prstGeom>
          <a:noFill/>
          <a:ln>
            <a:noFill/>
          </a:ln>
        </p:spPr>
      </p:pic>
      <p:pic>
        <p:nvPicPr>
          <p:cNvPr id="547" name="Google Shape;547;p52"/>
          <p:cNvPicPr preferRelativeResize="0"/>
          <p:nvPr/>
        </p:nvPicPr>
        <p:blipFill rotWithShape="1">
          <a:blip r:embed="rId8">
            <a:alphaModFix amt="60000"/>
          </a:blip>
          <a:srcRect/>
          <a:stretch/>
        </p:blipFill>
        <p:spPr>
          <a:xfrm rot="21112883">
            <a:off x="9031973" y="1120859"/>
            <a:ext cx="297603" cy="297604"/>
          </a:xfrm>
          <a:prstGeom prst="rect">
            <a:avLst/>
          </a:prstGeom>
          <a:noFill/>
          <a:ln>
            <a:noFill/>
          </a:ln>
        </p:spPr>
      </p:pic>
      <p:pic>
        <p:nvPicPr>
          <p:cNvPr id="548" name="Google Shape;548;p52"/>
          <p:cNvPicPr preferRelativeResize="0"/>
          <p:nvPr/>
        </p:nvPicPr>
        <p:blipFill rotWithShape="1">
          <a:blip r:embed="rId9">
            <a:alphaModFix amt="60000"/>
          </a:blip>
          <a:srcRect/>
          <a:stretch/>
        </p:blipFill>
        <p:spPr>
          <a:xfrm rot="21112883">
            <a:off x="2097773" y="5261059"/>
            <a:ext cx="297603" cy="297604"/>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49"/>
        <p:cNvGrpSpPr/>
        <p:nvPr/>
      </p:nvGrpSpPr>
      <p:grpSpPr>
        <a:xfrm>
          <a:off x="0" y="0"/>
          <a:ext cx="0" cy="0"/>
          <a:chOff x="0" y="0"/>
          <a:chExt cx="0" cy="0"/>
        </a:xfrm>
      </p:grpSpPr>
      <p:pic>
        <p:nvPicPr>
          <p:cNvPr id="550" name="Google Shape;550;p53"/>
          <p:cNvPicPr preferRelativeResize="0"/>
          <p:nvPr/>
        </p:nvPicPr>
        <p:blipFill rotWithShape="1">
          <a:blip r:embed="rId2">
            <a:alphaModFix amt="31000"/>
          </a:blip>
          <a:srcRect b="71614"/>
          <a:stretch/>
        </p:blipFill>
        <p:spPr>
          <a:xfrm flipH="1">
            <a:off x="0" y="-41003"/>
            <a:ext cx="9224533" cy="1962569"/>
          </a:xfrm>
          <a:prstGeom prst="rect">
            <a:avLst/>
          </a:prstGeom>
          <a:noFill/>
          <a:ln>
            <a:noFill/>
          </a:ln>
        </p:spPr>
      </p:pic>
      <p:pic>
        <p:nvPicPr>
          <p:cNvPr id="551" name="Google Shape;551;p53"/>
          <p:cNvPicPr preferRelativeResize="0"/>
          <p:nvPr/>
        </p:nvPicPr>
        <p:blipFill rotWithShape="1">
          <a:blip r:embed="rId3">
            <a:alphaModFix amt="87000"/>
          </a:blip>
          <a:srcRect/>
          <a:stretch/>
        </p:blipFill>
        <p:spPr>
          <a:xfrm rot="117638">
            <a:off x="10690630" y="-889911"/>
            <a:ext cx="2764943" cy="2764989"/>
          </a:xfrm>
          <a:prstGeom prst="rect">
            <a:avLst/>
          </a:prstGeom>
          <a:noFill/>
          <a:ln>
            <a:noFill/>
          </a:ln>
        </p:spPr>
      </p:pic>
      <p:pic>
        <p:nvPicPr>
          <p:cNvPr id="552" name="Google Shape;552;p53"/>
          <p:cNvPicPr preferRelativeResize="0"/>
          <p:nvPr/>
        </p:nvPicPr>
        <p:blipFill rotWithShape="1">
          <a:blip r:embed="rId4">
            <a:alphaModFix amt="69000"/>
          </a:blip>
          <a:srcRect/>
          <a:stretch/>
        </p:blipFill>
        <p:spPr>
          <a:xfrm rot="21112864">
            <a:off x="-901540" y="5394573"/>
            <a:ext cx="1992247" cy="1992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dirty="0"/>
              <a:t>8/15/2023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91064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6A73BC-5D11-4675-B334-102E1E8C9B50}" type="datetimeFigureOut">
              <a:rPr lang="en-US" dirty="0"/>
              <a:t>8/15/2023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2534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27B8E45F-652B-4E89-8925-000B0AB8FD98}" type="datetimeFigureOut">
              <a:rPr lang="en-US" dirty="0"/>
              <a:t>8/15/2023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66976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C4A3462A-2D5B-48AF-A3D4-EF8A90A50A80}" type="datetimeFigureOut">
              <a:rPr lang="en-US" dirty="0"/>
              <a:t>8/15/2023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5736557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500"/>
              <a:buFont typeface="DM Serif Text"/>
              <a:buNone/>
              <a:defRPr sz="3500" b="1">
                <a:solidFill>
                  <a:schemeClr val="dk2"/>
                </a:solidFill>
                <a:latin typeface="DM Serif Text"/>
                <a:ea typeface="DM Serif Text"/>
                <a:cs typeface="DM Serif Text"/>
                <a:sym typeface="DM Serif Text"/>
              </a:defRPr>
            </a:lvl1pPr>
            <a:lvl2pPr lvl="1"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2pPr>
            <a:lvl3pPr lvl="2"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3pPr>
            <a:lvl4pPr lvl="3"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4pPr>
            <a:lvl5pPr lvl="4"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5pPr>
            <a:lvl6pPr lvl="5"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6pPr>
            <a:lvl7pPr lvl="6"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7pPr>
            <a:lvl8pPr lvl="7"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8pPr>
            <a:lvl9pPr lvl="8"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Cambay"/>
              <a:buChar char="●"/>
              <a:defRPr>
                <a:solidFill>
                  <a:schemeClr val="dk1"/>
                </a:solidFill>
                <a:latin typeface="Cambay"/>
                <a:ea typeface="Cambay"/>
                <a:cs typeface="Cambay"/>
                <a:sym typeface="Cambay"/>
              </a:defRPr>
            </a:lvl1pPr>
            <a:lvl2pPr marL="914400" lvl="1"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2pPr>
            <a:lvl3pPr marL="1371600" lvl="2"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3pPr>
            <a:lvl4pPr marL="1828800" lvl="3"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4pPr>
            <a:lvl5pPr marL="2286000" lvl="4"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5pPr>
            <a:lvl6pPr marL="2743200" lvl="5"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6pPr>
            <a:lvl7pPr marL="3200400" lvl="6"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7pPr>
            <a:lvl8pPr marL="3657600" lvl="7"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8pPr>
            <a:lvl9pPr marL="4114800" lvl="8" indent="-317500">
              <a:lnSpc>
                <a:spcPct val="115000"/>
              </a:lnSpc>
              <a:spcBef>
                <a:spcPts val="1600"/>
              </a:spcBef>
              <a:spcAft>
                <a:spcPts val="1600"/>
              </a:spcAft>
              <a:buClr>
                <a:schemeClr val="dk1"/>
              </a:buClr>
              <a:buSzPts val="1400"/>
              <a:buFont typeface="Cambay"/>
              <a:buChar char="■"/>
              <a:defRPr>
                <a:solidFill>
                  <a:schemeClr val="dk1"/>
                </a:solidFill>
                <a:latin typeface="Cambay"/>
                <a:ea typeface="Cambay"/>
                <a:cs typeface="Cambay"/>
                <a:sym typeface="Camb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53" userDrawn="1">
          <p15:clr>
            <a:srgbClr val="EA4335"/>
          </p15:clr>
        </p15:guide>
        <p15:guide id="2" pos="599" userDrawn="1">
          <p15:clr>
            <a:srgbClr val="EA4335"/>
          </p15:clr>
        </p15:guide>
        <p15:guide id="3" orient="horz" pos="3867" userDrawn="1">
          <p15:clr>
            <a:srgbClr val="EA4335"/>
          </p15:clr>
        </p15:guide>
        <p15:guide id="4" pos="7081" userDrawn="1">
          <p15:clr>
            <a:srgbClr val="EA4335"/>
          </p15:clr>
        </p15:guide>
        <p15:guide id="5" pos="3840" userDrawn="1">
          <p15:clr>
            <a:srgbClr val="EA4335"/>
          </p15:clr>
        </p15:guide>
        <p15:guide id="6" orient="horz" pos="2160" userDrawn="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clark.edu/tlc/talent-developmen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5.jpeg"/><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hr@clark.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hr@clark.edu" TargetMode="External"/><Relationship Id="rId2" Type="http://schemas.openxmlformats.org/officeDocument/2006/relationships/hyperlink" Target="http://www.clark.edu/dss" TargetMode="External"/><Relationship Id="rId1" Type="http://schemas.openxmlformats.org/officeDocument/2006/relationships/slideLayout" Target="../slideLayouts/slideLayout2.xml"/><Relationship Id="rId4" Type="http://schemas.openxmlformats.org/officeDocument/2006/relationships/hyperlink" Target="mailto:Diversity@clark.edu"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6.jpeg"/><Relationship Id="rId5" Type="http://schemas.microsoft.com/office/2007/relationships/hdphoto" Target="../media/hdphoto1.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hyperlink" Target="https://clarkcoll.sharepoint.com/:w:/r/sites/SocialEquityAdvisoryCommittee237/Shared%20Documents/General/Access%20Guide%20(former%20UDL%20guide)/ClarkUDLHandouttoCampusGuideDraftforCampusInputMay2021.docx?d=w88a330d9f70f4e0eada7e6e6912b70be&amp;csf=1&amp;web=1&amp;e=vkras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lark.edu/about/governance/shared-governance/EquitableDecisionMakingTool.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jpe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0.jpeg"/><Relationship Id="rId5" Type="http://schemas.microsoft.com/office/2007/relationships/hdphoto" Target="../media/hdphoto1.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hyperlink" Target="https://www.disabilityrightswa.org/" TargetMode="External"/><Relationship Id="rId3" Type="http://schemas.openxmlformats.org/officeDocument/2006/relationships/hyperlink" Target="https://www.disarmingdisability.com/" TargetMode="External"/><Relationship Id="rId7" Type="http://schemas.openxmlformats.org/officeDocument/2006/relationships/hyperlink" Target="https://lydiaxzbrown.com/" TargetMode="External"/><Relationship Id="rId2" Type="http://schemas.openxmlformats.org/officeDocument/2006/relationships/hyperlink" Target="http://www.clark.edu/accessibility" TargetMode="External"/><Relationship Id="rId1" Type="http://schemas.openxmlformats.org/officeDocument/2006/relationships/slideLayout" Target="../slideLayouts/slideLayout2.xml"/><Relationship Id="rId6" Type="http://schemas.openxmlformats.org/officeDocument/2006/relationships/hyperlink" Target="http://www.talilalewis.com/" TargetMode="External"/><Relationship Id="rId5" Type="http://schemas.openxmlformats.org/officeDocument/2006/relationships/hyperlink" Target="https://www.youtube.com/watch?v=q7ElX4GFQpI" TargetMode="External"/><Relationship Id="rId10" Type="http://schemas.openxmlformats.org/officeDocument/2006/relationships/hyperlink" Target="https://www.youtube.com/watch?v=R2jluFJRn18" TargetMode="External"/><Relationship Id="rId4" Type="http://schemas.openxmlformats.org/officeDocument/2006/relationships/hyperlink" Target="https://cripcamp.com/" TargetMode="External"/><Relationship Id="rId9" Type="http://schemas.openxmlformats.org/officeDocument/2006/relationships/hyperlink" Target="https://www.youtube.com/watch?v=2CO2ckAPUSk"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flickr.com/photos/11414938@N00" TargetMode="External"/><Relationship Id="rId3" Type="http://schemas.openxmlformats.org/officeDocument/2006/relationships/hyperlink" Target="https://www.flickr.com/photos/91261194@N06" TargetMode="External"/><Relationship Id="rId7" Type="http://schemas.openxmlformats.org/officeDocument/2006/relationships/hyperlink" Target="https://www.flickr.com/photos/11414938@N00/3220722968" TargetMode="External"/><Relationship Id="rId2" Type="http://schemas.openxmlformats.org/officeDocument/2006/relationships/hyperlink" Target="https://www.flickr.com/photos/91261194@N06/52636756134" TargetMode="External"/><Relationship Id="rId1" Type="http://schemas.openxmlformats.org/officeDocument/2006/relationships/slideLayout" Target="../slideLayouts/slideLayout2.xml"/><Relationship Id="rId6" Type="http://schemas.openxmlformats.org/officeDocument/2006/relationships/hyperlink" Target="https://www.flickr.com/photos/37991595@N03" TargetMode="External"/><Relationship Id="rId5" Type="http://schemas.openxmlformats.org/officeDocument/2006/relationships/hyperlink" Target="https://www.flickr.com/photos/37991595@N03/33043657803" TargetMode="External"/><Relationship Id="rId10" Type="http://schemas.openxmlformats.org/officeDocument/2006/relationships/hyperlink" Target="https://www.flickr.com/photos/sinnfeinireland/" TargetMode="External"/><Relationship Id="rId4" Type="http://schemas.openxmlformats.org/officeDocument/2006/relationships/hyperlink" Target="https://creativecommons.org/licenses/by/2.0/?ref=openverse" TargetMode="External"/><Relationship Id="rId9" Type="http://schemas.openxmlformats.org/officeDocument/2006/relationships/hyperlink" Target="https://www.flickr.com/photos/sinnfeinireland/32896564874/in/photolist-S7XuD1-pyMxwi-2hXCH4s-pyMwCV-DFsPFF-Td2716-RP4KLC-28XKvzE-rjU7Xr-LGy7yo-NAvhHf-2a4fxPk-8JgBHV-2eC4JVy-pis6yA-pzWNuZ-pzUVLJ-NWLCQK-82Yk9b-yEPryJ-21juQP-5PpPbS-pyJ29n-oUqbTa-2mWk4S9-xL7iKj-pRhQcd-pyJ1Cn-2iy1aaJ-yEProo-xLfxEr-FRpk9Z-xL7iwo-9EMSks-yEPsVm-xLfxMv-yqw3fG-yH8Mwk-yqx8rj-yEPrBQ-yGawuL-yqx8As-yEPrJJ-yqBSAZ-yEPt6w-yqx8yJ-yH8M8K-yHTRBn-pisuPH-yqBTv4"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eeoc.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2.jpe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3.jpe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descr="Disability parking spots with the new symbol of a wheelchair in motion.">
            <a:extLst>
              <a:ext uri="{FF2B5EF4-FFF2-40B4-BE49-F238E27FC236}">
                <a16:creationId xmlns:a16="http://schemas.microsoft.com/office/drawing/2014/main" id="{CB3FCD2D-D297-49C5-BDD7-D0E0115E9D37}"/>
              </a:ext>
            </a:extLst>
          </p:cNvPr>
          <p:cNvPicPr>
            <a:picLocks noChangeAspect="1"/>
          </p:cNvPicPr>
          <p:nvPr/>
        </p:nvPicPr>
        <p:blipFill rotWithShape="1">
          <a:blip r:embed="rId3"/>
          <a:srcRect t="12622" b="1500"/>
          <a:stretch/>
        </p:blipFill>
        <p:spPr>
          <a:xfrm>
            <a:off x="20" y="0"/>
            <a:ext cx="12191980" cy="6857989"/>
          </a:xfrm>
          <a:prstGeom prst="rect">
            <a:avLst/>
          </a:prstGeom>
        </p:spPr>
      </p:pic>
      <p:sp>
        <p:nvSpPr>
          <p:cNvPr id="2" name="Title 1"/>
          <p:cNvSpPr>
            <a:spLocks noGrp="1"/>
          </p:cNvSpPr>
          <p:nvPr>
            <p:ph type="ctrTitle"/>
          </p:nvPr>
        </p:nvSpPr>
        <p:spPr>
          <a:xfrm>
            <a:off x="-1" y="0"/>
            <a:ext cx="8534771" cy="816633"/>
          </a:xfrm>
          <a:solidFill>
            <a:schemeClr val="bg1"/>
          </a:solidFill>
        </p:spPr>
        <p:txBody>
          <a:bodyPr>
            <a:normAutofit fontScale="90000"/>
          </a:bodyPr>
          <a:lstStyle/>
          <a:p>
            <a:r>
              <a:rPr lang="en-US" sz="6600" dirty="0">
                <a:cs typeface="Calibri Light"/>
              </a:rPr>
              <a:t>Disability Awareness</a:t>
            </a:r>
            <a:endParaRPr lang="en-US" sz="6600" dirty="0">
              <a:latin typeface="Georgia"/>
              <a:cs typeface="Calibri Light"/>
            </a:endParaRPr>
          </a:p>
        </p:txBody>
      </p:sp>
      <p:sp>
        <p:nvSpPr>
          <p:cNvPr id="3" name="Subtitle 2"/>
          <p:cNvSpPr>
            <a:spLocks noGrp="1"/>
          </p:cNvSpPr>
          <p:nvPr>
            <p:ph type="subTitle" idx="1"/>
          </p:nvPr>
        </p:nvSpPr>
        <p:spPr>
          <a:xfrm>
            <a:off x="265815" y="5310909"/>
            <a:ext cx="11519785" cy="1547080"/>
          </a:xfrm>
          <a:ln>
            <a:noFill/>
          </a:ln>
        </p:spPr>
        <p:txBody>
          <a:bodyPr vert="horz" lIns="91440" tIns="45720" rIns="91440" bIns="45720" rtlCol="0" anchor="t">
            <a:noAutofit/>
          </a:bodyPr>
          <a:lstStyle/>
          <a:p>
            <a:r>
              <a:rPr lang="en-US" sz="2900" dirty="0">
                <a:solidFill>
                  <a:schemeClr val="bg1"/>
                </a:solidFill>
                <a:latin typeface="Century Gothic"/>
              </a:rPr>
              <a:t>Find this resource on Clark’s </a:t>
            </a:r>
            <a:r>
              <a:rPr lang="en-US" sz="2900" dirty="0">
                <a:solidFill>
                  <a:schemeClr val="bg1"/>
                </a:solidFill>
                <a:latin typeface="Century Gothic"/>
                <a:hlinkClick r:id="rId4"/>
              </a:rPr>
              <a:t>Talent Development website</a:t>
            </a:r>
            <a:r>
              <a:rPr lang="en-US" sz="2900" dirty="0">
                <a:solidFill>
                  <a:schemeClr val="bg1"/>
                </a:solidFill>
                <a:latin typeface="Century Gothic"/>
              </a:rPr>
              <a:t>, under Accessibility Trainings.</a:t>
            </a:r>
          </a:p>
          <a:p>
            <a:r>
              <a:rPr lang="en-US" sz="2400" i="1" dirty="0">
                <a:solidFill>
                  <a:schemeClr val="bg1"/>
                </a:solidFill>
                <a:latin typeface="Century Gothic"/>
              </a:rPr>
              <a:t>BUILD Project by Mike Law, Megan Jasurda, &amp; Sandra Bush</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69"/>
          <p:cNvSpPr txBox="1">
            <a:spLocks noGrp="1"/>
          </p:cNvSpPr>
          <p:nvPr>
            <p:ph type="title"/>
          </p:nvPr>
        </p:nvSpPr>
        <p:spPr>
          <a:xfrm>
            <a:off x="107548" y="928976"/>
            <a:ext cx="3382517" cy="1862400"/>
          </a:xfrm>
          <a:prstGeom prst="rect">
            <a:avLst/>
          </a:prstGeom>
        </p:spPr>
        <p:txBody>
          <a:bodyPr spcFirstLastPara="1" wrap="square" lIns="121900" tIns="121900" rIns="121900" bIns="121900" anchor="ctr" anchorCtr="0">
            <a:noAutofit/>
          </a:bodyPr>
          <a:lstStyle/>
          <a:p>
            <a:r>
              <a:rPr lang="en"/>
              <a:t>Ableism</a:t>
            </a:r>
          </a:p>
        </p:txBody>
      </p:sp>
      <p:sp>
        <p:nvSpPr>
          <p:cNvPr id="793" name="Google Shape;793;p69"/>
          <p:cNvSpPr txBox="1">
            <a:spLocks noGrp="1"/>
          </p:cNvSpPr>
          <p:nvPr>
            <p:ph type="subTitle" idx="1"/>
          </p:nvPr>
        </p:nvSpPr>
        <p:spPr>
          <a:xfrm>
            <a:off x="3385609" y="3214976"/>
            <a:ext cx="7512283" cy="1862400"/>
          </a:xfrm>
          <a:prstGeom prst="rect">
            <a:avLst/>
          </a:prstGeom>
        </p:spPr>
        <p:txBody>
          <a:bodyPr spcFirstLastPara="1" wrap="square" lIns="121900" tIns="121900" rIns="121900" bIns="121900" anchor="ctr" anchorCtr="0">
            <a:noAutofit/>
          </a:bodyPr>
          <a:lstStyle/>
          <a:p>
            <a:pPr marL="0" indent="0">
              <a:buSzPts val="1100"/>
            </a:pPr>
            <a:r>
              <a:rPr lang="en"/>
              <a:t>A system of assigning value to people's bodies and minds based on societally constructed ideas of normalcy, productivity, desirability, intelligence, excellence, and fitness. These constructed ideas are rooted in eugenics, anti-Blackness, misogyny, colonialism, imperialism and capitalism. </a:t>
            </a:r>
          </a:p>
          <a:p>
            <a:pPr marL="0" indent="0">
              <a:buSzPts val="1100"/>
            </a:pPr>
            <a:endParaRPr lang="en"/>
          </a:p>
          <a:p>
            <a:pPr marL="0" indent="0">
              <a:buSzPts val="1100"/>
            </a:pPr>
            <a:r>
              <a:rPr lang="en"/>
              <a:t>This systemic oppression leads to people and society determining people's values based on their culture, age, language, appearance, religion, birth or living place, "health/wellness", and/or their ability to satisfactorily re/produce, "excel" and "behave".</a:t>
            </a:r>
          </a:p>
          <a:p>
            <a:pPr marL="0" indent="0">
              <a:buSzPts val="1100"/>
            </a:pPr>
            <a:endParaRPr lang="en"/>
          </a:p>
          <a:p>
            <a:pPr marL="0" indent="0">
              <a:buSzPts val="1100"/>
            </a:pPr>
            <a:r>
              <a:rPr lang="en"/>
              <a:t>You do not have to be disabled to experience ableism. </a:t>
            </a:r>
          </a:p>
          <a:p>
            <a:pPr marL="0" indent="0">
              <a:buSzPts val="1100"/>
            </a:pPr>
            <a:endParaRPr lang="en"/>
          </a:p>
          <a:p>
            <a:pPr marL="0" indent="0">
              <a:buSzPts val="1100"/>
            </a:pPr>
            <a:r>
              <a:rPr lang="en" sz="1467"/>
              <a:t>Working definition by TL Lewis, updated January 2022, developed in community with disabled Black/negatively racialized folk</a:t>
            </a:r>
          </a:p>
        </p:txBody>
      </p:sp>
    </p:spTree>
    <p:extLst>
      <p:ext uri="{BB962C8B-B14F-4D97-AF65-F5344CB8AC3E}">
        <p14:creationId xmlns:p14="http://schemas.microsoft.com/office/powerpoint/2010/main" val="113411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92"/>
                                        </p:tgtEl>
                                        <p:attrNameLst>
                                          <p:attrName>style.visibility</p:attrName>
                                        </p:attrNameLst>
                                      </p:cBhvr>
                                      <p:to>
                                        <p:strVal val="visible"/>
                                      </p:to>
                                    </p:set>
                                    <p:animEffect transition="in" filter="fade">
                                      <p:cBhvr>
                                        <p:cTn id="7" dur="1000"/>
                                        <p:tgtEl>
                                          <p:spTgt spid="792"/>
                                        </p:tgtEl>
                                      </p:cBhvr>
                                    </p:animEffect>
                                  </p:childTnLst>
                                </p:cTn>
                              </p:par>
                              <p:par>
                                <p:cTn id="8" presetID="10" presetClass="entr" presetSubtype="0" fill="hold" nodeType="withEffect">
                                  <p:stCondLst>
                                    <p:cond delay="0"/>
                                  </p:stCondLst>
                                  <p:childTnLst>
                                    <p:set>
                                      <p:cBhvr>
                                        <p:cTn id="9" dur="1" fill="hold">
                                          <p:stCondLst>
                                            <p:cond delay="0"/>
                                          </p:stCondLst>
                                        </p:cTn>
                                        <p:tgtEl>
                                          <p:spTgt spid="793"/>
                                        </p:tgtEl>
                                        <p:attrNameLst>
                                          <p:attrName>style.visibility</p:attrName>
                                        </p:attrNameLst>
                                      </p:cBhvr>
                                      <p:to>
                                        <p:strVal val="visible"/>
                                      </p:to>
                                    </p:set>
                                    <p:animEffect transition="in" filter="fade">
                                      <p:cBhvr>
                                        <p:cTn id="10" dur="1000"/>
                                        <p:tgtEl>
                                          <p:spTgt spid="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9EF0-1836-4D6B-AB5B-DFB0426A35C0}"/>
              </a:ext>
            </a:extLst>
          </p:cNvPr>
          <p:cNvSpPr>
            <a:spLocks noGrp="1"/>
          </p:cNvSpPr>
          <p:nvPr>
            <p:ph type="title"/>
          </p:nvPr>
        </p:nvSpPr>
        <p:spPr>
          <a:xfrm>
            <a:off x="523508" y="-4198"/>
            <a:ext cx="10058400" cy="1609344"/>
          </a:xfrm>
        </p:spPr>
        <p:txBody>
          <a:bodyPr>
            <a:normAutofit/>
          </a:bodyPr>
          <a:lstStyle/>
          <a:p>
            <a:r>
              <a:rPr lang="en-US" sz="4800"/>
              <a:t>Let's Talk About Barriers</a:t>
            </a:r>
          </a:p>
        </p:txBody>
      </p:sp>
      <p:sp>
        <p:nvSpPr>
          <p:cNvPr id="3" name="Content Placeholder 2">
            <a:extLst>
              <a:ext uri="{FF2B5EF4-FFF2-40B4-BE49-F238E27FC236}">
                <a16:creationId xmlns:a16="http://schemas.microsoft.com/office/drawing/2014/main" id="{BFD9C49B-D453-45A7-8C66-17DEA8C6EA6F}"/>
              </a:ext>
            </a:extLst>
          </p:cNvPr>
          <p:cNvSpPr>
            <a:spLocks noGrp="1"/>
          </p:cNvSpPr>
          <p:nvPr>
            <p:ph idx="1"/>
          </p:nvPr>
        </p:nvSpPr>
        <p:spPr>
          <a:xfrm>
            <a:off x="379734" y="1304585"/>
            <a:ext cx="6857884" cy="5394047"/>
          </a:xfrm>
        </p:spPr>
        <p:txBody>
          <a:bodyPr vert="horz" lIns="91440" tIns="45720" rIns="91440" bIns="45720" rtlCol="0" anchor="t">
            <a:normAutofit lnSpcReduction="10000"/>
          </a:bodyPr>
          <a:lstStyle/>
          <a:p>
            <a:r>
              <a:rPr lang="en-US" sz="2800">
                <a:latin typeface="Arial"/>
                <a:cs typeface="Arial"/>
              </a:rPr>
              <a:t>Access</a:t>
            </a:r>
          </a:p>
          <a:p>
            <a:pPr lvl="1">
              <a:buFont typeface="Courier New" pitchFamily="2" charset="2"/>
              <a:buChar char="o"/>
            </a:pPr>
            <a:r>
              <a:rPr lang="en-US" sz="2800">
                <a:latin typeface="Arial"/>
                <a:cs typeface="Arial"/>
              </a:rPr>
              <a:t>Physical spaces</a:t>
            </a:r>
          </a:p>
          <a:p>
            <a:pPr lvl="1">
              <a:buFont typeface="Courier New" pitchFamily="2" charset="2"/>
              <a:buChar char="o"/>
            </a:pPr>
            <a:r>
              <a:rPr lang="en-US" sz="2800">
                <a:latin typeface="Arial"/>
                <a:cs typeface="Arial"/>
              </a:rPr>
              <a:t>Digital environments </a:t>
            </a:r>
          </a:p>
          <a:p>
            <a:pPr lvl="1">
              <a:buFont typeface="Courier New" pitchFamily="2" charset="2"/>
              <a:buChar char="o"/>
            </a:pPr>
            <a:r>
              <a:rPr lang="en-US" sz="2800">
                <a:latin typeface="Arial"/>
                <a:cs typeface="Arial"/>
              </a:rPr>
              <a:t>Systemic</a:t>
            </a:r>
          </a:p>
          <a:p>
            <a:pPr lvl="2">
              <a:buFont typeface="Arial" pitchFamily="2" charset="2"/>
              <a:buChar char="•"/>
            </a:pPr>
            <a:r>
              <a:rPr lang="en-US" sz="2800">
                <a:latin typeface="Arial"/>
                <a:cs typeface="Arial"/>
              </a:rPr>
              <a:t>Policy, systems, practices, etc.</a:t>
            </a:r>
          </a:p>
          <a:p>
            <a:pPr lvl="2"/>
            <a:endParaRPr lang="en-US" sz="2800">
              <a:latin typeface="Arial"/>
              <a:cs typeface="Arial"/>
            </a:endParaRPr>
          </a:p>
          <a:p>
            <a:pPr>
              <a:spcAft>
                <a:spcPts val="200"/>
              </a:spcAft>
            </a:pPr>
            <a:r>
              <a:rPr lang="en-US" sz="2800">
                <a:latin typeface="Arial"/>
                <a:cs typeface="Arial"/>
              </a:rPr>
              <a:t>Attitudes and Assumptions</a:t>
            </a:r>
          </a:p>
          <a:p>
            <a:pPr lvl="1">
              <a:buFont typeface="Courier New" pitchFamily="2" charset="2"/>
              <a:buChar char="o"/>
            </a:pPr>
            <a:r>
              <a:rPr lang="en-US" sz="2800">
                <a:latin typeface="Arial"/>
                <a:cs typeface="Arial"/>
              </a:rPr>
              <a:t>Discrimination</a:t>
            </a:r>
          </a:p>
          <a:p>
            <a:pPr lvl="1">
              <a:buFont typeface="Courier New" pitchFamily="2" charset="2"/>
              <a:buChar char="o"/>
            </a:pPr>
            <a:r>
              <a:rPr lang="en-US" sz="2800">
                <a:latin typeface="Arial"/>
                <a:cs typeface="Arial"/>
              </a:rPr>
              <a:t>Ignorance</a:t>
            </a:r>
            <a:endParaRPr lang="en-US">
              <a:latin typeface="Arial"/>
              <a:cs typeface="Arial"/>
            </a:endParaRPr>
          </a:p>
          <a:p>
            <a:pPr lvl="1">
              <a:buFont typeface="Courier New" pitchFamily="2" charset="2"/>
              <a:buChar char="o"/>
            </a:pPr>
            <a:r>
              <a:rPr lang="en-US" sz="2800">
                <a:latin typeface="Arial"/>
                <a:cs typeface="Arial"/>
              </a:rPr>
              <a:t>Beliefs about people within disability community</a:t>
            </a:r>
          </a:p>
          <a:p>
            <a:pPr lvl="1">
              <a:buFont typeface="Courier New" pitchFamily="2" charset="2"/>
              <a:buChar char="o"/>
            </a:pPr>
            <a:r>
              <a:rPr lang="en-US" sz="2800">
                <a:latin typeface="Arial"/>
                <a:cs typeface="Arial"/>
              </a:rPr>
              <a:t>Communications/Interactions</a:t>
            </a:r>
          </a:p>
          <a:p>
            <a:pPr lvl="1"/>
            <a:endParaRPr lang="en-US" sz="2800"/>
          </a:p>
          <a:p>
            <a:pPr lvl="1"/>
            <a:endParaRPr lang="en-US" sz="2600"/>
          </a:p>
          <a:p>
            <a:pPr lvl="1"/>
            <a:endParaRPr lang="en-US" sz="2600"/>
          </a:p>
        </p:txBody>
      </p:sp>
      <p:pic>
        <p:nvPicPr>
          <p:cNvPr id="4" name="Picture 4" descr="A picture  of a person kicking through a door&#10;&#10;">
            <a:extLst>
              <a:ext uri="{FF2B5EF4-FFF2-40B4-BE49-F238E27FC236}">
                <a16:creationId xmlns:a16="http://schemas.microsoft.com/office/drawing/2014/main" id="{692752E6-4F93-4BAF-A82A-C7DE6A133CE0}"/>
              </a:ext>
            </a:extLst>
          </p:cNvPr>
          <p:cNvPicPr>
            <a:picLocks noChangeAspect="1"/>
          </p:cNvPicPr>
          <p:nvPr/>
        </p:nvPicPr>
        <p:blipFill rotWithShape="1">
          <a:blip r:embed="rId3"/>
          <a:srcRect r="31644" b="-294"/>
          <a:stretch/>
        </p:blipFill>
        <p:spPr>
          <a:xfrm>
            <a:off x="7577155" y="3259533"/>
            <a:ext cx="4485621" cy="3443580"/>
          </a:xfrm>
          <a:prstGeom prst="rect">
            <a:avLst/>
          </a:prstGeom>
        </p:spPr>
      </p:pic>
    </p:spTree>
    <p:extLst>
      <p:ext uri="{BB962C8B-B14F-4D97-AF65-F5344CB8AC3E}">
        <p14:creationId xmlns:p14="http://schemas.microsoft.com/office/powerpoint/2010/main" val="413796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26EE-9793-433B-A8C5-8FF45FD80CF1}"/>
              </a:ext>
            </a:extLst>
          </p:cNvPr>
          <p:cNvSpPr>
            <a:spLocks noGrp="1"/>
          </p:cNvSpPr>
          <p:nvPr>
            <p:ph type="title"/>
          </p:nvPr>
        </p:nvSpPr>
        <p:spPr/>
        <p:txBody>
          <a:bodyPr/>
          <a:lstStyle/>
          <a:p>
            <a:r>
              <a:rPr lang="en-US"/>
              <a:t>Disclaimer</a:t>
            </a:r>
          </a:p>
        </p:txBody>
      </p:sp>
      <p:sp>
        <p:nvSpPr>
          <p:cNvPr id="3" name="Content Placeholder 2">
            <a:extLst>
              <a:ext uri="{FF2B5EF4-FFF2-40B4-BE49-F238E27FC236}">
                <a16:creationId xmlns:a16="http://schemas.microsoft.com/office/drawing/2014/main" id="{5E00F5B7-919E-45C1-AD77-B0F514D984B2}"/>
              </a:ext>
            </a:extLst>
          </p:cNvPr>
          <p:cNvSpPr>
            <a:spLocks noGrp="1"/>
          </p:cNvSpPr>
          <p:nvPr>
            <p:ph idx="1"/>
          </p:nvPr>
        </p:nvSpPr>
        <p:spPr>
          <a:xfrm>
            <a:off x="1069848" y="1905748"/>
            <a:ext cx="10058400" cy="4510867"/>
          </a:xfrm>
        </p:spPr>
        <p:txBody>
          <a:bodyPr vert="horz" lIns="91440" tIns="45720" rIns="91440" bIns="45720" rtlCol="0" anchor="t">
            <a:noAutofit/>
          </a:bodyPr>
          <a:lstStyle/>
          <a:p>
            <a:pPr marL="0" indent="0">
              <a:buNone/>
            </a:pPr>
            <a:r>
              <a:rPr lang="en-US" sz="3100">
                <a:latin typeface="Arial"/>
                <a:cs typeface="Arial"/>
              </a:rPr>
              <a:t>While we are going over "affirming" and "non-affirming" terms, please remember that there are variations in the disability community; the experience is not universal for every person with a disability. </a:t>
            </a:r>
          </a:p>
          <a:p>
            <a:pPr marL="0" indent="0">
              <a:buClr>
                <a:srgbClr val="558BB8"/>
              </a:buClr>
              <a:buNone/>
            </a:pPr>
            <a:r>
              <a:rPr lang="en-US" sz="3100">
                <a:latin typeface="Arial"/>
                <a:cs typeface="Arial"/>
              </a:rPr>
              <a:t>Some folx may want to be addressed with "people-first" language, while others may feel this approach erases their identity and may ask for you to use identity-first language.</a:t>
            </a:r>
          </a:p>
          <a:p>
            <a:pPr marL="0" indent="0">
              <a:buNone/>
            </a:pPr>
            <a:r>
              <a:rPr lang="en-US" sz="3100">
                <a:latin typeface="Arial"/>
                <a:cs typeface="Arial"/>
              </a:rPr>
              <a:t>Ask someone how they would like to be addressed. </a:t>
            </a:r>
          </a:p>
        </p:txBody>
      </p:sp>
    </p:spTree>
    <p:extLst>
      <p:ext uri="{BB962C8B-B14F-4D97-AF65-F5344CB8AC3E}">
        <p14:creationId xmlns:p14="http://schemas.microsoft.com/office/powerpoint/2010/main" val="1225829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40959D2-8A21-4D7B-B29E-9B6D22DC9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4CE116A5-1B81-43C6-AD08-63CA0E770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9BBB3C64-EF0F-4340-89D3-D4CD24637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481C53AD-3B53-4D5A-AECB-6FF6258E5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80" name="Oval 79">
              <a:extLst>
                <a:ext uri="{FF2B5EF4-FFF2-40B4-BE49-F238E27FC236}">
                  <a16:creationId xmlns:a16="http://schemas.microsoft.com/office/drawing/2014/main" id="{301AC167-7E44-47B4-B3E5-0F0454BBE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81" name="Oval 80">
              <a:extLst>
                <a:ext uri="{FF2B5EF4-FFF2-40B4-BE49-F238E27FC236}">
                  <a16:creationId xmlns:a16="http://schemas.microsoft.com/office/drawing/2014/main" id="{A3366F75-92A2-48B6-9FE8-D83D7CB578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83" name="Rectangle 82">
            <a:extLst>
              <a:ext uri="{FF2B5EF4-FFF2-40B4-BE49-F238E27FC236}">
                <a16:creationId xmlns:a16="http://schemas.microsoft.com/office/drawing/2014/main" id="{2266B24F-896E-4F03-8410-271656D6C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Rectangle 84">
            <a:extLst>
              <a:ext uri="{FF2B5EF4-FFF2-40B4-BE49-F238E27FC236}">
                <a16:creationId xmlns:a16="http://schemas.microsoft.com/office/drawing/2014/main" id="{31029960-422A-42F9-93FE-DDCC5016A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E21C234D-4979-4C31-8F0A-D3DFFAD4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5"/>
            <a:ext cx="5149596" cy="4846228"/>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6859D-D301-929E-435B-757362B231D5}"/>
              </a:ext>
            </a:extLst>
          </p:cNvPr>
          <p:cNvSpPr>
            <a:spLocks noGrp="1"/>
          </p:cNvSpPr>
          <p:nvPr>
            <p:ph type="title"/>
          </p:nvPr>
        </p:nvSpPr>
        <p:spPr>
          <a:xfrm>
            <a:off x="6713220" y="1054100"/>
            <a:ext cx="4615180" cy="3736099"/>
          </a:xfrm>
        </p:spPr>
        <p:txBody>
          <a:bodyPr vert="horz" lIns="91440" tIns="45720" rIns="91440" bIns="45720" rtlCol="0" anchor="ctr">
            <a:normAutofit/>
          </a:bodyPr>
          <a:lstStyle/>
          <a:p>
            <a:pPr>
              <a:lnSpc>
                <a:spcPct val="85000"/>
              </a:lnSpc>
            </a:pPr>
            <a:r>
              <a:rPr lang="en-US" sz="3800" b="1" kern="1200" cap="none" baseline="0">
                <a:blipFill dpi="0" rotWithShape="1">
                  <a:blip r:embed="rId4"/>
                  <a:srcRect/>
                  <a:tile tx="6350" ty="-127000" sx="65000" sy="64000" flip="none" algn="tl"/>
                </a:blipFill>
                <a:latin typeface="+mj-lt"/>
                <a:ea typeface="+mj-ea"/>
                <a:cs typeface="+mj-cs"/>
              </a:rPr>
              <a:t>Requesting Employee Accommodations</a:t>
            </a:r>
          </a:p>
        </p:txBody>
      </p:sp>
      <p:pic>
        <p:nvPicPr>
          <p:cNvPr id="3" name="Picture 3" descr="Photo of ADA sign stating &quot;disabled bell&quot;.">
            <a:extLst>
              <a:ext uri="{FF2B5EF4-FFF2-40B4-BE49-F238E27FC236}">
                <a16:creationId xmlns:a16="http://schemas.microsoft.com/office/drawing/2014/main" id="{46C82FA5-D610-327C-27CB-81263CF7E48F}"/>
              </a:ext>
            </a:extLst>
          </p:cNvPr>
          <p:cNvPicPr>
            <a:picLocks noChangeAspect="1"/>
          </p:cNvPicPr>
          <p:nvPr/>
        </p:nvPicPr>
        <p:blipFill rotWithShape="1">
          <a:blip r:embed="rId6"/>
          <a:srcRect t="13522" r="2" b="26239"/>
          <a:stretch/>
        </p:blipFill>
        <p:spPr>
          <a:xfrm>
            <a:off x="633999" y="1054100"/>
            <a:ext cx="5462001" cy="4387064"/>
          </a:xfrm>
          <a:prstGeom prst="rect">
            <a:avLst/>
          </a:prstGeom>
        </p:spPr>
      </p:pic>
      <p:sp>
        <p:nvSpPr>
          <p:cNvPr id="89" name="Rectangle 88">
            <a:extLst>
              <a:ext uri="{FF2B5EF4-FFF2-40B4-BE49-F238E27FC236}">
                <a16:creationId xmlns:a16="http://schemas.microsoft.com/office/drawing/2014/main" id="{00D56990-75D4-4841-A69F-45DEC8CAC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5756954"/>
            <a:ext cx="109087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1945EB5C-BDDA-4A0C-B8EF-B974A0450A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5257800"/>
            <a:ext cx="1080904" cy="1080902"/>
            <a:chOff x="9685338" y="4460675"/>
            <a:chExt cx="1080904" cy="1080902"/>
          </a:xfrm>
        </p:grpSpPr>
        <p:sp>
          <p:nvSpPr>
            <p:cNvPr id="92" name="Oval 91">
              <a:extLst>
                <a:ext uri="{FF2B5EF4-FFF2-40B4-BE49-F238E27FC236}">
                  <a16:creationId xmlns:a16="http://schemas.microsoft.com/office/drawing/2014/main" id="{52CA7E95-0B5F-4134-A3AF-9F9A39E10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2">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93" name="Oval 92">
              <a:extLst>
                <a:ext uri="{FF2B5EF4-FFF2-40B4-BE49-F238E27FC236}">
                  <a16:creationId xmlns:a16="http://schemas.microsoft.com/office/drawing/2014/main" id="{FBB26F87-73FC-4147-B7AC-6F14DBCD5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0078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E80F1-447D-A907-1069-06DAD8364CB6}"/>
              </a:ext>
            </a:extLst>
          </p:cNvPr>
          <p:cNvSpPr>
            <a:spLocks noGrp="1"/>
          </p:cNvSpPr>
          <p:nvPr>
            <p:ph type="title"/>
          </p:nvPr>
        </p:nvSpPr>
        <p:spPr/>
        <p:txBody>
          <a:bodyPr/>
          <a:lstStyle/>
          <a:p>
            <a:r>
              <a:rPr lang="en-US"/>
              <a:t>Informal and Formal accommodations </a:t>
            </a:r>
          </a:p>
        </p:txBody>
      </p:sp>
      <p:sp>
        <p:nvSpPr>
          <p:cNvPr id="3" name="Content Placeholder 2">
            <a:extLst>
              <a:ext uri="{FF2B5EF4-FFF2-40B4-BE49-F238E27FC236}">
                <a16:creationId xmlns:a16="http://schemas.microsoft.com/office/drawing/2014/main" id="{58B39F2F-5CF2-536B-374B-DD142A30109E}"/>
              </a:ext>
            </a:extLst>
          </p:cNvPr>
          <p:cNvSpPr>
            <a:spLocks noGrp="1"/>
          </p:cNvSpPr>
          <p:nvPr>
            <p:ph idx="1"/>
          </p:nvPr>
        </p:nvSpPr>
        <p:spPr/>
        <p:txBody>
          <a:bodyPr vert="horz" lIns="91440" tIns="45720" rIns="91440" bIns="45720" rtlCol="0" anchor="t">
            <a:normAutofit/>
          </a:bodyPr>
          <a:lstStyle/>
          <a:p>
            <a:r>
              <a:rPr lang="en-US" sz="2400"/>
              <a:t>Employees can talk with their supervisor to arrange informal accommodations. For example, shorter five-minute frequent breaks instead of two fifteen-minute breaks.</a:t>
            </a:r>
          </a:p>
          <a:p>
            <a:r>
              <a:rPr lang="en-US" sz="2400"/>
              <a:t>Seeking accommodations are optional; employees can choose to go to HR for formal accommodations.</a:t>
            </a:r>
          </a:p>
          <a:p>
            <a:r>
              <a:rPr lang="en-US" sz="2400"/>
              <a:t>Formal becomes a written plan with HR and supervisor assesses if it's a reasonable accommodation per the job description. </a:t>
            </a:r>
          </a:p>
          <a:p>
            <a:pPr marL="0" indent="0"/>
            <a:r>
              <a:rPr lang="en-US" sz="2400"/>
              <a:t>Documentation is often required unless a disability is physical or apparent, sometimes documentation isn't necessary. </a:t>
            </a:r>
          </a:p>
          <a:p>
            <a:pPr marL="0" indent="0"/>
            <a:r>
              <a:rPr lang="en-US" sz="2400"/>
              <a:t>Accommodations are case by case with an interactive process.</a:t>
            </a:r>
          </a:p>
          <a:p>
            <a:endParaRPr lang="en-US"/>
          </a:p>
          <a:p>
            <a:pPr marL="0" indent="0">
              <a:buNone/>
            </a:pPr>
            <a:endParaRPr lang="en-US"/>
          </a:p>
        </p:txBody>
      </p:sp>
    </p:spTree>
    <p:extLst>
      <p:ext uri="{BB962C8B-B14F-4D97-AF65-F5344CB8AC3E}">
        <p14:creationId xmlns:p14="http://schemas.microsoft.com/office/powerpoint/2010/main" val="4006581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55C3A-246E-E54D-FA05-1F43BE004030}"/>
              </a:ext>
            </a:extLst>
          </p:cNvPr>
          <p:cNvSpPr>
            <a:spLocks noGrp="1"/>
          </p:cNvSpPr>
          <p:nvPr>
            <p:ph type="title"/>
          </p:nvPr>
        </p:nvSpPr>
        <p:spPr/>
        <p:txBody>
          <a:bodyPr/>
          <a:lstStyle/>
          <a:p>
            <a:r>
              <a:rPr lang="en-US">
                <a:latin typeface="Century Gothic"/>
              </a:rPr>
              <a:t>Employee Accommodation Examples:</a:t>
            </a:r>
          </a:p>
        </p:txBody>
      </p:sp>
      <p:sp>
        <p:nvSpPr>
          <p:cNvPr id="3" name="Content Placeholder 2">
            <a:extLst>
              <a:ext uri="{FF2B5EF4-FFF2-40B4-BE49-F238E27FC236}">
                <a16:creationId xmlns:a16="http://schemas.microsoft.com/office/drawing/2014/main" id="{6A6C86CA-2350-60F4-3C3C-01A82CDAB7EA}"/>
              </a:ext>
            </a:extLst>
          </p:cNvPr>
          <p:cNvSpPr>
            <a:spLocks noGrp="1"/>
          </p:cNvSpPr>
          <p:nvPr>
            <p:ph idx="1"/>
          </p:nvPr>
        </p:nvSpPr>
        <p:spPr/>
        <p:txBody>
          <a:bodyPr vert="horz" lIns="91440" tIns="45720" rIns="91440" bIns="45720" rtlCol="0" anchor="t">
            <a:normAutofit fontScale="92500" lnSpcReduction="10000"/>
          </a:bodyPr>
          <a:lstStyle/>
          <a:p>
            <a:r>
              <a:rPr lang="en-US" sz="2400"/>
              <a:t>Temporary leave, may be combined with FMLA leave but it depends on individual circumstances</a:t>
            </a:r>
          </a:p>
          <a:p>
            <a:r>
              <a:rPr lang="en-US" sz="2400"/>
              <a:t>More remote work or full-time remote work</a:t>
            </a:r>
          </a:p>
          <a:p>
            <a:r>
              <a:rPr lang="en-US" sz="2400"/>
              <a:t>Sign language interpreters</a:t>
            </a:r>
          </a:p>
          <a:p>
            <a:r>
              <a:rPr lang="en-US" sz="2400"/>
              <a:t>Fragrance free or allergy free zones</a:t>
            </a:r>
          </a:p>
          <a:p>
            <a:r>
              <a:rPr lang="en-US" sz="2400"/>
              <a:t>Re-configuring work space or physical access.</a:t>
            </a:r>
          </a:p>
          <a:p>
            <a:r>
              <a:rPr lang="en-US" sz="2400"/>
              <a:t>Temporary accommodations are possible for temporary health conditions.</a:t>
            </a:r>
          </a:p>
          <a:p>
            <a:r>
              <a:rPr lang="en-US" sz="2400"/>
              <a:t>Ergonomic work-station assessments are available to all employees through Environmental Health and Safety. May not be needed as a formal ADA accommodation. </a:t>
            </a:r>
          </a:p>
        </p:txBody>
      </p:sp>
    </p:spTree>
    <p:extLst>
      <p:ext uri="{BB962C8B-B14F-4D97-AF65-F5344CB8AC3E}">
        <p14:creationId xmlns:p14="http://schemas.microsoft.com/office/powerpoint/2010/main" val="28715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323C8-9C45-BD3E-2444-2E54A6287DA1}"/>
              </a:ext>
            </a:extLst>
          </p:cNvPr>
          <p:cNvSpPr>
            <a:spLocks noGrp="1"/>
          </p:cNvSpPr>
          <p:nvPr>
            <p:ph type="title"/>
          </p:nvPr>
        </p:nvSpPr>
        <p:spPr/>
        <p:txBody>
          <a:bodyPr/>
          <a:lstStyle/>
          <a:p>
            <a:r>
              <a:rPr lang="en-US"/>
              <a:t>Modifications vs. Accommodations </a:t>
            </a:r>
          </a:p>
        </p:txBody>
      </p:sp>
      <p:sp>
        <p:nvSpPr>
          <p:cNvPr id="3" name="Content Placeholder 2">
            <a:extLst>
              <a:ext uri="{FF2B5EF4-FFF2-40B4-BE49-F238E27FC236}">
                <a16:creationId xmlns:a16="http://schemas.microsoft.com/office/drawing/2014/main" id="{8ED161BD-C19C-5B73-E779-9B1C9BF08E1B}"/>
              </a:ext>
            </a:extLst>
          </p:cNvPr>
          <p:cNvSpPr>
            <a:spLocks noGrp="1"/>
          </p:cNvSpPr>
          <p:nvPr>
            <p:ph idx="1"/>
          </p:nvPr>
        </p:nvSpPr>
        <p:spPr/>
        <p:txBody>
          <a:bodyPr vert="horz" lIns="91440" tIns="45720" rIns="91440" bIns="45720" rtlCol="0" anchor="t">
            <a:normAutofit/>
          </a:bodyPr>
          <a:lstStyle/>
          <a:p>
            <a:r>
              <a:rPr lang="en-US" sz="2500"/>
              <a:t>In employment, we are required to provide access but not modifications. </a:t>
            </a:r>
          </a:p>
          <a:p>
            <a:pPr lvl="1"/>
            <a:r>
              <a:rPr lang="en-US" sz="2300"/>
              <a:t>A modification would be a reduced work schedule or hours that would result in a reduction of pay.  </a:t>
            </a:r>
          </a:p>
          <a:p>
            <a:pPr lvl="1"/>
            <a:r>
              <a:rPr lang="en-US" sz="2300"/>
              <a:t>An accommodation would be to adjust an 8 hour work shift combined with temporary leave hours.</a:t>
            </a:r>
          </a:p>
        </p:txBody>
      </p:sp>
    </p:spTree>
    <p:extLst>
      <p:ext uri="{BB962C8B-B14F-4D97-AF65-F5344CB8AC3E}">
        <p14:creationId xmlns:p14="http://schemas.microsoft.com/office/powerpoint/2010/main" val="3299380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4CB34-082E-3552-E3DF-7E8CF70C9157}"/>
              </a:ext>
            </a:extLst>
          </p:cNvPr>
          <p:cNvSpPr>
            <a:spLocks noGrp="1"/>
          </p:cNvSpPr>
          <p:nvPr>
            <p:ph type="title"/>
          </p:nvPr>
        </p:nvSpPr>
        <p:spPr/>
        <p:txBody>
          <a:bodyPr/>
          <a:lstStyle/>
          <a:p>
            <a:r>
              <a:rPr lang="en-US"/>
              <a:t>How to request accommodations with Human Resources (HR)</a:t>
            </a:r>
          </a:p>
        </p:txBody>
      </p:sp>
      <p:sp>
        <p:nvSpPr>
          <p:cNvPr id="3" name="Content Placeholder 2">
            <a:extLst>
              <a:ext uri="{FF2B5EF4-FFF2-40B4-BE49-F238E27FC236}">
                <a16:creationId xmlns:a16="http://schemas.microsoft.com/office/drawing/2014/main" id="{81EB54A6-A5F0-ECF0-045D-D1F2B7C9EF6C}"/>
              </a:ext>
            </a:extLst>
          </p:cNvPr>
          <p:cNvSpPr>
            <a:spLocks noGrp="1"/>
          </p:cNvSpPr>
          <p:nvPr>
            <p:ph idx="1"/>
          </p:nvPr>
        </p:nvSpPr>
        <p:spPr/>
        <p:txBody>
          <a:bodyPr vert="horz" lIns="91440" tIns="45720" rIns="91440" bIns="45720" rtlCol="0" anchor="t">
            <a:normAutofit/>
          </a:bodyPr>
          <a:lstStyle/>
          <a:p>
            <a:r>
              <a:rPr lang="en-US" sz="2500"/>
              <a:t>Contact HR at </a:t>
            </a:r>
            <a:r>
              <a:rPr lang="en-US" sz="2500">
                <a:hlinkClick r:id="rId3"/>
              </a:rPr>
              <a:t>hr@clark.edu</a:t>
            </a:r>
            <a:endParaRPr lang="en-US" sz="2500"/>
          </a:p>
          <a:p>
            <a:r>
              <a:rPr lang="en-US" sz="2500"/>
              <a:t>You will be invited to meet with Director of Compliance &amp; Labor in HR and sometimes Director of Employment Services.</a:t>
            </a:r>
          </a:p>
          <a:p>
            <a:r>
              <a:rPr lang="en-US" sz="2500"/>
              <a:t>During the meeting you will receive: </a:t>
            </a:r>
          </a:p>
          <a:p>
            <a:pPr lvl="1" indent="0"/>
            <a:r>
              <a:rPr lang="en-US" sz="2500"/>
              <a:t>Notification of Rights Letter</a:t>
            </a:r>
          </a:p>
          <a:p>
            <a:pPr lvl="1" indent="0"/>
            <a:r>
              <a:rPr lang="en-US" sz="2500"/>
              <a:t>ADA Request form</a:t>
            </a:r>
          </a:p>
          <a:p>
            <a:pPr indent="0"/>
            <a:r>
              <a:rPr lang="en-US" sz="2500"/>
              <a:t>HR will reach out to the medical provider you indicated with Medical Provider Information form.</a:t>
            </a:r>
          </a:p>
        </p:txBody>
      </p:sp>
    </p:spTree>
    <p:extLst>
      <p:ext uri="{BB962C8B-B14F-4D97-AF65-F5344CB8AC3E}">
        <p14:creationId xmlns:p14="http://schemas.microsoft.com/office/powerpoint/2010/main" val="966317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BC2A-EECD-57C5-A2F2-2BCC70085EDE}"/>
              </a:ext>
            </a:extLst>
          </p:cNvPr>
          <p:cNvSpPr>
            <a:spLocks noGrp="1"/>
          </p:cNvSpPr>
          <p:nvPr>
            <p:ph type="title"/>
          </p:nvPr>
        </p:nvSpPr>
        <p:spPr/>
        <p:txBody>
          <a:bodyPr/>
          <a:lstStyle/>
          <a:p>
            <a:r>
              <a:rPr lang="en-US"/>
              <a:t>Need Support?</a:t>
            </a:r>
          </a:p>
        </p:txBody>
      </p:sp>
      <p:sp>
        <p:nvSpPr>
          <p:cNvPr id="3" name="Content Placeholder 2">
            <a:extLst>
              <a:ext uri="{FF2B5EF4-FFF2-40B4-BE49-F238E27FC236}">
                <a16:creationId xmlns:a16="http://schemas.microsoft.com/office/drawing/2014/main" id="{CC6829B2-C637-202C-3C24-C53A6E09280C}"/>
              </a:ext>
            </a:extLst>
          </p:cNvPr>
          <p:cNvSpPr>
            <a:spLocks noGrp="1"/>
          </p:cNvSpPr>
          <p:nvPr>
            <p:ph idx="1"/>
          </p:nvPr>
        </p:nvSpPr>
        <p:spPr/>
        <p:txBody>
          <a:bodyPr vert="horz" lIns="91440" tIns="45720" rIns="91440" bIns="45720" rtlCol="0" anchor="t">
            <a:normAutofit/>
          </a:bodyPr>
          <a:lstStyle/>
          <a:p>
            <a:r>
              <a:rPr lang="en-US" sz="3200"/>
              <a:t>If you would like to consult with or need support as you prepare to consider requesting accommodations to HR, you are welcomed to contact Office of Diversity Equity and Inclusion (ODEI), Disability Support Services (DSS), and/or the Employees with Disabilities Resource Group (EDRG). </a:t>
            </a:r>
          </a:p>
          <a:p>
            <a:endParaRPr lang="en-US" sz="3200"/>
          </a:p>
        </p:txBody>
      </p:sp>
    </p:spTree>
    <p:extLst>
      <p:ext uri="{BB962C8B-B14F-4D97-AF65-F5344CB8AC3E}">
        <p14:creationId xmlns:p14="http://schemas.microsoft.com/office/powerpoint/2010/main" val="36751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70445-796E-44BB-9AF7-309EB16E1D41}"/>
              </a:ext>
            </a:extLst>
          </p:cNvPr>
          <p:cNvSpPr>
            <a:spLocks noGrp="1"/>
          </p:cNvSpPr>
          <p:nvPr>
            <p:ph type="title"/>
          </p:nvPr>
        </p:nvSpPr>
        <p:spPr>
          <a:xfrm>
            <a:off x="1250829" y="2458924"/>
            <a:ext cx="3117857" cy="2104273"/>
          </a:xfrm>
          <a:noFill/>
        </p:spPr>
        <p:txBody>
          <a:bodyPr>
            <a:normAutofit/>
          </a:bodyPr>
          <a:lstStyle/>
          <a:p>
            <a:pPr algn="ctr"/>
            <a:r>
              <a:rPr lang="en-US" sz="4400">
                <a:solidFill>
                  <a:schemeClr val="tx1"/>
                </a:solidFill>
              </a:rPr>
              <a:t>Who You </a:t>
            </a:r>
            <a:r>
              <a:rPr lang="en-US" sz="4400" err="1">
                <a:solidFill>
                  <a:schemeClr val="tx1"/>
                </a:solidFill>
              </a:rPr>
              <a:t>Gonna</a:t>
            </a:r>
            <a:r>
              <a:rPr lang="en-US" sz="4400">
                <a:solidFill>
                  <a:schemeClr val="tx1"/>
                </a:solidFill>
              </a:rPr>
              <a:t> Call?</a:t>
            </a:r>
          </a:p>
        </p:txBody>
      </p:sp>
      <p:sp>
        <p:nvSpPr>
          <p:cNvPr id="3" name="Content Placeholder 2">
            <a:extLst>
              <a:ext uri="{FF2B5EF4-FFF2-40B4-BE49-F238E27FC236}">
                <a16:creationId xmlns:a16="http://schemas.microsoft.com/office/drawing/2014/main" id="{57AE491C-3063-4CF7-A55A-6A482D8CBD71}"/>
              </a:ext>
            </a:extLst>
          </p:cNvPr>
          <p:cNvSpPr>
            <a:spLocks noGrp="1"/>
          </p:cNvSpPr>
          <p:nvPr>
            <p:ph idx="1"/>
          </p:nvPr>
        </p:nvSpPr>
        <p:spPr>
          <a:xfrm>
            <a:off x="5458626" y="523089"/>
            <a:ext cx="6143263" cy="6140202"/>
          </a:xfrm>
        </p:spPr>
        <p:txBody>
          <a:bodyPr vert="horz" lIns="91440" tIns="45720" rIns="91440" bIns="45720" rtlCol="0" anchor="ctr">
            <a:noAutofit/>
          </a:bodyPr>
          <a:lstStyle/>
          <a:p>
            <a:pPr marL="0" indent="0">
              <a:buNone/>
            </a:pPr>
            <a:r>
              <a:rPr lang="en-US" sz="2200" b="1">
                <a:latin typeface="Century Gothic"/>
                <a:cs typeface="Arial"/>
              </a:rPr>
              <a:t>Disability Support Services, </a:t>
            </a:r>
            <a:r>
              <a:rPr lang="en-US" sz="2200" b="1">
                <a:latin typeface="Century Gothic"/>
                <a:cs typeface="Arial"/>
                <a:hlinkClick r:id="rId2"/>
              </a:rPr>
              <a:t>www.clark.edu/dss</a:t>
            </a:r>
            <a:r>
              <a:rPr lang="en-US" sz="2200" b="1">
                <a:latin typeface="Century Gothic"/>
                <a:cs typeface="Arial"/>
              </a:rPr>
              <a:t> </a:t>
            </a:r>
            <a:endParaRPr lang="en-US" sz="2200">
              <a:latin typeface="Century Gothic"/>
              <a:cs typeface="Arial"/>
            </a:endParaRPr>
          </a:p>
          <a:p>
            <a:pPr marL="274320" lvl="1" indent="0">
              <a:buNone/>
            </a:pPr>
            <a:r>
              <a:rPr lang="en-US" sz="2200">
                <a:latin typeface="Century Gothic"/>
                <a:ea typeface="+mn-lt"/>
                <a:cs typeface="+mn-lt"/>
              </a:rPr>
              <a:t>(360) 992-2314</a:t>
            </a:r>
            <a:endParaRPr lang="en-US">
              <a:latin typeface="Century Gothic"/>
              <a:ea typeface="+mn-lt"/>
              <a:cs typeface="Arial"/>
            </a:endParaRPr>
          </a:p>
          <a:p>
            <a:pPr marL="274320" lvl="1" indent="0">
              <a:buNone/>
            </a:pPr>
            <a:r>
              <a:rPr lang="en-US" sz="2200">
                <a:latin typeface="Century Gothic"/>
                <a:ea typeface="+mn-lt"/>
                <a:cs typeface="+mn-lt"/>
              </a:rPr>
              <a:t>Student Accommodations</a:t>
            </a:r>
            <a:endParaRPr lang="en-US">
              <a:latin typeface="Century Gothic"/>
              <a:cs typeface="Arial"/>
            </a:endParaRPr>
          </a:p>
          <a:p>
            <a:pPr marL="274320" lvl="1" indent="0">
              <a:buNone/>
            </a:pPr>
            <a:endParaRPr lang="en-US" sz="2200">
              <a:latin typeface="Century Gothic"/>
              <a:ea typeface="+mn-lt"/>
              <a:cs typeface="Arial"/>
            </a:endParaRPr>
          </a:p>
          <a:p>
            <a:pPr marL="0" indent="0">
              <a:buNone/>
            </a:pPr>
            <a:r>
              <a:rPr lang="en-US" sz="2400" b="1">
                <a:latin typeface="Century Gothic"/>
                <a:ea typeface="+mn-lt"/>
                <a:cs typeface="+mn-lt"/>
              </a:rPr>
              <a:t>Human Resources, </a:t>
            </a:r>
            <a:r>
              <a:rPr lang="en-US" sz="2400" b="1">
                <a:latin typeface="Century Gothic"/>
                <a:ea typeface="+mn-lt"/>
                <a:cs typeface="+mn-lt"/>
                <a:hlinkClick r:id="rId3"/>
              </a:rPr>
              <a:t>hr@clark.edu</a:t>
            </a:r>
            <a:r>
              <a:rPr lang="en-US" sz="2400" b="1">
                <a:latin typeface="Century Gothic"/>
                <a:ea typeface="+mn-lt"/>
                <a:cs typeface="+mn-lt"/>
              </a:rPr>
              <a:t> </a:t>
            </a:r>
            <a:endParaRPr lang="en-US" sz="2400">
              <a:latin typeface="Century Gothic"/>
              <a:ea typeface="+mn-lt"/>
              <a:cs typeface="+mn-lt"/>
            </a:endParaRPr>
          </a:p>
          <a:p>
            <a:pPr marL="274320" lvl="1" indent="0">
              <a:buNone/>
            </a:pPr>
            <a:r>
              <a:rPr lang="en-US" sz="2400">
                <a:latin typeface="Century Gothic"/>
                <a:ea typeface="+mn-lt"/>
                <a:cs typeface="+mn-lt"/>
              </a:rPr>
              <a:t>(360) 992-2105</a:t>
            </a:r>
          </a:p>
          <a:p>
            <a:pPr marL="274320" lvl="1" indent="0">
              <a:buNone/>
            </a:pPr>
            <a:r>
              <a:rPr lang="en-US" sz="2400">
                <a:latin typeface="Century Gothic"/>
                <a:ea typeface="+mn-lt"/>
                <a:cs typeface="+mn-lt"/>
              </a:rPr>
              <a:t>Employee Accommodations</a:t>
            </a:r>
            <a:endParaRPr lang="en-US">
              <a:latin typeface="Century Gothic"/>
            </a:endParaRPr>
          </a:p>
          <a:p>
            <a:pPr marL="274320" lvl="1" indent="0">
              <a:buNone/>
            </a:pPr>
            <a:endParaRPr lang="en-US" sz="2400" b="1">
              <a:latin typeface="Century Gothic"/>
            </a:endParaRPr>
          </a:p>
          <a:p>
            <a:pPr marL="274320" lvl="1" indent="0">
              <a:buNone/>
            </a:pPr>
            <a:r>
              <a:rPr lang="en-US" sz="2400" b="1">
                <a:latin typeface="Century Gothic"/>
              </a:rPr>
              <a:t>Office of Diversity, Equity, &amp; Inclusion</a:t>
            </a:r>
            <a:r>
              <a:rPr lang="en-US" sz="2400">
                <a:latin typeface="Century Gothic"/>
              </a:rPr>
              <a:t> (ODEI)</a:t>
            </a:r>
            <a:endParaRPr lang="en-US" sz="2400">
              <a:solidFill>
                <a:srgbClr val="CC6600"/>
              </a:solidFill>
              <a:latin typeface="Century Gothic"/>
              <a:cs typeface="Arial"/>
            </a:endParaRPr>
          </a:p>
          <a:p>
            <a:pPr marL="274320" lvl="1" indent="0">
              <a:buNone/>
            </a:pPr>
            <a:r>
              <a:rPr lang="en-US" sz="2400">
                <a:latin typeface="Century Gothic"/>
                <a:hlinkClick r:id="rId4"/>
              </a:rPr>
              <a:t>diversity@clark.edu</a:t>
            </a:r>
            <a:endParaRPr lang="en-US" sz="2400">
              <a:latin typeface="Century Gothic"/>
            </a:endParaRPr>
          </a:p>
          <a:p>
            <a:pPr marL="274320" lvl="1" indent="0">
              <a:buNone/>
            </a:pPr>
            <a:r>
              <a:rPr lang="en-US" sz="2400">
                <a:latin typeface="Century Gothic"/>
              </a:rPr>
              <a:t>Student or Staff Advocacy</a:t>
            </a:r>
          </a:p>
          <a:p>
            <a:pPr marL="274320" lvl="1" indent="0">
              <a:buNone/>
            </a:pPr>
            <a:r>
              <a:rPr lang="en-US" sz="2400">
                <a:latin typeface="Century Gothic"/>
              </a:rPr>
              <a:t>Disability ERG contact info</a:t>
            </a:r>
          </a:p>
          <a:p>
            <a:pPr marL="0" indent="0">
              <a:buNone/>
            </a:pPr>
            <a:endParaRPr lang="en-US" sz="2400"/>
          </a:p>
        </p:txBody>
      </p:sp>
    </p:spTree>
    <p:extLst>
      <p:ext uri="{BB962C8B-B14F-4D97-AF65-F5344CB8AC3E}">
        <p14:creationId xmlns:p14="http://schemas.microsoft.com/office/powerpoint/2010/main" val="1269578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27047-907D-47EB-88A9-448E1735CC95}"/>
              </a:ext>
            </a:extLst>
          </p:cNvPr>
          <p:cNvSpPr>
            <a:spLocks noGrp="1"/>
          </p:cNvSpPr>
          <p:nvPr>
            <p:ph type="title"/>
          </p:nvPr>
        </p:nvSpPr>
        <p:spPr>
          <a:xfrm>
            <a:off x="8479777" y="639763"/>
            <a:ext cx="3046073" cy="5177377"/>
          </a:xfrm>
          <a:ln>
            <a:noFill/>
          </a:ln>
        </p:spPr>
        <p:txBody>
          <a:bodyPr>
            <a:normAutofit/>
          </a:bodyPr>
          <a:lstStyle/>
          <a:p>
            <a:r>
              <a:rPr lang="en-US" sz="4000"/>
              <a:t>Outline</a:t>
            </a:r>
          </a:p>
        </p:txBody>
      </p:sp>
      <p:graphicFrame>
        <p:nvGraphicFramePr>
          <p:cNvPr id="7" name="Content Placeholder 2">
            <a:extLst>
              <a:ext uri="{FF2B5EF4-FFF2-40B4-BE49-F238E27FC236}">
                <a16:creationId xmlns:a16="http://schemas.microsoft.com/office/drawing/2014/main" id="{96B47DEA-AE67-4DF7-A998-3F0A749BB62B}"/>
              </a:ext>
            </a:extLst>
          </p:cNvPr>
          <p:cNvGraphicFramePr>
            <a:graphicFrameLocks noGrp="1"/>
          </p:cNvGraphicFramePr>
          <p:nvPr>
            <p:ph idx="1"/>
            <p:extLst>
              <p:ext uri="{D42A27DB-BD31-4B8C-83A1-F6EECF244321}">
                <p14:modId xmlns:p14="http://schemas.microsoft.com/office/powerpoint/2010/main" val="3732982901"/>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3938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27047-907D-47EB-88A9-448E1735CC95}"/>
              </a:ext>
            </a:extLst>
          </p:cNvPr>
          <p:cNvSpPr>
            <a:spLocks noGrp="1"/>
          </p:cNvSpPr>
          <p:nvPr>
            <p:ph type="title"/>
          </p:nvPr>
        </p:nvSpPr>
        <p:spPr>
          <a:xfrm>
            <a:off x="8479777" y="639763"/>
            <a:ext cx="3046073" cy="5177377"/>
          </a:xfrm>
          <a:ln>
            <a:noFill/>
          </a:ln>
        </p:spPr>
        <p:txBody>
          <a:bodyPr>
            <a:normAutofit/>
          </a:bodyPr>
          <a:lstStyle/>
          <a:p>
            <a:r>
              <a:rPr lang="en-US" sz="4000"/>
              <a:t>Outline</a:t>
            </a:r>
          </a:p>
        </p:txBody>
      </p:sp>
      <p:graphicFrame>
        <p:nvGraphicFramePr>
          <p:cNvPr id="7" name="Content Placeholder 2">
            <a:extLst>
              <a:ext uri="{FF2B5EF4-FFF2-40B4-BE49-F238E27FC236}">
                <a16:creationId xmlns:a16="http://schemas.microsoft.com/office/drawing/2014/main" id="{96B47DEA-AE67-4DF7-A998-3F0A749BB62B}"/>
              </a:ext>
            </a:extLst>
          </p:cNvPr>
          <p:cNvGraphicFramePr>
            <a:graphicFrameLocks noGrp="1"/>
          </p:cNvGraphicFramePr>
          <p:nvPr>
            <p:ph idx="1"/>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5390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62">
            <a:extLst>
              <a:ext uri="{FF2B5EF4-FFF2-40B4-BE49-F238E27FC236}">
                <a16:creationId xmlns:a16="http://schemas.microsoft.com/office/drawing/2014/main" id="{B40959D2-8A21-4D7B-B29E-9B6D22DC9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Rectangle 64">
            <a:extLst>
              <a:ext uri="{FF2B5EF4-FFF2-40B4-BE49-F238E27FC236}">
                <a16:creationId xmlns:a16="http://schemas.microsoft.com/office/drawing/2014/main" id="{4CE116A5-1B81-43C6-AD08-63CA0E770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Rectangle 66">
            <a:extLst>
              <a:ext uri="{FF2B5EF4-FFF2-40B4-BE49-F238E27FC236}">
                <a16:creationId xmlns:a16="http://schemas.microsoft.com/office/drawing/2014/main" id="{9BBB3C64-EF0F-4340-89D3-D4CD24637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8" name="Group 68">
            <a:extLst>
              <a:ext uri="{FF2B5EF4-FFF2-40B4-BE49-F238E27FC236}">
                <a16:creationId xmlns:a16="http://schemas.microsoft.com/office/drawing/2014/main" id="{481C53AD-3B53-4D5A-AECB-6FF6258E5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0" name="Oval 69">
              <a:extLst>
                <a:ext uri="{FF2B5EF4-FFF2-40B4-BE49-F238E27FC236}">
                  <a16:creationId xmlns:a16="http://schemas.microsoft.com/office/drawing/2014/main" id="{301AC167-7E44-47B4-B3E5-0F0454BBE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71" name="Oval 70">
              <a:extLst>
                <a:ext uri="{FF2B5EF4-FFF2-40B4-BE49-F238E27FC236}">
                  <a16:creationId xmlns:a16="http://schemas.microsoft.com/office/drawing/2014/main" id="{A3366F75-92A2-48B6-9FE8-D83D7CB578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99" name="Rectangle 72">
            <a:extLst>
              <a:ext uri="{FF2B5EF4-FFF2-40B4-BE49-F238E27FC236}">
                <a16:creationId xmlns:a16="http://schemas.microsoft.com/office/drawing/2014/main" id="{37B7AD23-5248-4985-8387-8A12A3058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Rectangle 74">
            <a:extLst>
              <a:ext uri="{FF2B5EF4-FFF2-40B4-BE49-F238E27FC236}">
                <a16:creationId xmlns:a16="http://schemas.microsoft.com/office/drawing/2014/main" id="{04A54DBB-476E-4946-8AA4-4FE0DB8C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76">
            <a:extLst>
              <a:ext uri="{FF2B5EF4-FFF2-40B4-BE49-F238E27FC236}">
                <a16:creationId xmlns:a16="http://schemas.microsoft.com/office/drawing/2014/main" id="{6C7EF25B-5F95-48F7-AEAA-905266A1E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E03438-4B55-3F19-5FDE-0130B2ECA6DC}"/>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5000"/>
              </a:lnSpc>
            </a:pPr>
            <a:r>
              <a:rPr lang="en-US" sz="6000" b="1" kern="1200" cap="none" baseline="0">
                <a:blipFill dpi="0" rotWithShape="1">
                  <a:blip r:embed="rId4"/>
                  <a:srcRect/>
                  <a:tile tx="6350" ty="-127000" sx="65000" sy="64000" flip="none" algn="tl"/>
                </a:blipFill>
                <a:latin typeface="+mj-lt"/>
                <a:ea typeface="+mj-ea"/>
                <a:cs typeface="+mj-cs"/>
              </a:rPr>
              <a:t>How to Be an Ally </a:t>
            </a:r>
          </a:p>
        </p:txBody>
      </p:sp>
      <p:pic>
        <p:nvPicPr>
          <p:cNvPr id="4" name="Picture 4" descr="Photo of group of people holding signs &quot;why have we waited so long&quot;; &quot;ratify CRPD&quot;; &quot;equal rights&quot;.">
            <a:extLst>
              <a:ext uri="{FF2B5EF4-FFF2-40B4-BE49-F238E27FC236}">
                <a16:creationId xmlns:a16="http://schemas.microsoft.com/office/drawing/2014/main" id="{68B625C7-200C-CFE8-73E0-BCEC63595B35}"/>
              </a:ext>
            </a:extLst>
          </p:cNvPr>
          <p:cNvPicPr>
            <a:picLocks noChangeAspect="1"/>
          </p:cNvPicPr>
          <p:nvPr/>
        </p:nvPicPr>
        <p:blipFill rotWithShape="1">
          <a:blip r:embed="rId6"/>
          <a:srcRect l="9464"/>
          <a:stretch/>
        </p:blipFill>
        <p:spPr>
          <a:xfrm>
            <a:off x="920834" y="1328839"/>
            <a:ext cx="6647500" cy="4130107"/>
          </a:xfrm>
          <a:prstGeom prst="rect">
            <a:avLst/>
          </a:prstGeom>
        </p:spPr>
      </p:pic>
      <p:sp>
        <p:nvSpPr>
          <p:cNvPr id="102" name="Rectangle 78">
            <a:extLst>
              <a:ext uri="{FF2B5EF4-FFF2-40B4-BE49-F238E27FC236}">
                <a16:creationId xmlns:a16="http://schemas.microsoft.com/office/drawing/2014/main" id="{9606E051-2A15-4B12-9A77-52443F14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80">
            <a:extLst>
              <a:ext uri="{FF2B5EF4-FFF2-40B4-BE49-F238E27FC236}">
                <a16:creationId xmlns:a16="http://schemas.microsoft.com/office/drawing/2014/main" id="{6E8626CC-1F03-4E6E-AE1C-DC8D6C0F89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5257800"/>
            <a:ext cx="1080904" cy="1080902"/>
            <a:chOff x="9685338" y="4460675"/>
            <a:chExt cx="1080904" cy="1080902"/>
          </a:xfrm>
        </p:grpSpPr>
        <p:sp>
          <p:nvSpPr>
            <p:cNvPr id="82" name="Oval 81">
              <a:extLst>
                <a:ext uri="{FF2B5EF4-FFF2-40B4-BE49-F238E27FC236}">
                  <a16:creationId xmlns:a16="http://schemas.microsoft.com/office/drawing/2014/main" id="{BB964940-A2EC-4F9D-BD9E-1ACA38B5D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2">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3" name="Oval 82">
              <a:extLst>
                <a:ext uri="{FF2B5EF4-FFF2-40B4-BE49-F238E27FC236}">
                  <a16:creationId xmlns:a16="http://schemas.microsoft.com/office/drawing/2014/main" id="{2147ACA4-3752-48CB-8D87-F212089E9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116933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F4DB-1508-430A-BF33-B7A57BDBD036}"/>
              </a:ext>
            </a:extLst>
          </p:cNvPr>
          <p:cNvSpPr>
            <a:spLocks noGrp="1"/>
          </p:cNvSpPr>
          <p:nvPr>
            <p:ph type="title"/>
          </p:nvPr>
        </p:nvSpPr>
        <p:spPr>
          <a:xfrm>
            <a:off x="2527326" y="3154456"/>
            <a:ext cx="9085940" cy="1472224"/>
          </a:xfrm>
        </p:spPr>
        <p:txBody>
          <a:bodyPr vert="horz" lIns="91440" tIns="45720" rIns="91440" bIns="45720" rtlCol="0" anchor="b">
            <a:normAutofit/>
          </a:bodyPr>
          <a:lstStyle/>
          <a:p>
            <a:pPr>
              <a:lnSpc>
                <a:spcPct val="85000"/>
              </a:lnSpc>
            </a:pPr>
            <a:r>
              <a:rPr lang="en-US" sz="6000" b="1" kern="1200" cap="none" baseline="0">
                <a:blipFill dpi="0" rotWithShape="1">
                  <a:blip r:embed="rId3"/>
                  <a:srcRect/>
                  <a:tile tx="6350" ty="-127000" sx="65000" sy="64000" flip="none" algn="tl"/>
                </a:blipFill>
                <a:latin typeface="+mj-lt"/>
                <a:ea typeface="+mj-ea"/>
                <a:cs typeface="+mj-cs"/>
              </a:rPr>
              <a:t>Universal Design</a:t>
            </a:r>
            <a:endParaRPr lang="en-US" sz="6000">
              <a:blipFill dpi="0" rotWithShape="1">
                <a:blip r:embed="rId3"/>
                <a:srcRect/>
                <a:tile tx="6350" ty="-127000" sx="65000" sy="64000" flip="none" algn="tl"/>
              </a:blipFill>
              <a:latin typeface="Georgia"/>
            </a:endParaRPr>
          </a:p>
        </p:txBody>
      </p:sp>
      <p:sp>
        <p:nvSpPr>
          <p:cNvPr id="3" name="Content Placeholder 2">
            <a:extLst>
              <a:ext uri="{FF2B5EF4-FFF2-40B4-BE49-F238E27FC236}">
                <a16:creationId xmlns:a16="http://schemas.microsoft.com/office/drawing/2014/main" id="{8FD0179B-822C-4EA4-BC83-DC91707FE9FF}"/>
              </a:ext>
            </a:extLst>
          </p:cNvPr>
          <p:cNvSpPr>
            <a:spLocks noGrp="1"/>
          </p:cNvSpPr>
          <p:nvPr>
            <p:ph idx="1"/>
          </p:nvPr>
        </p:nvSpPr>
        <p:spPr>
          <a:xfrm>
            <a:off x="752816" y="4765564"/>
            <a:ext cx="10151106" cy="1790702"/>
          </a:xfrm>
        </p:spPr>
        <p:txBody>
          <a:bodyPr vert="horz" lIns="91440" tIns="45720" rIns="91440" bIns="45720" rtlCol="0" anchor="t">
            <a:noAutofit/>
          </a:bodyPr>
          <a:lstStyle/>
          <a:p>
            <a:pPr marL="0" indent="0" algn="ctr">
              <a:buNone/>
            </a:pPr>
            <a:r>
              <a:rPr lang="en-US" sz="3000" b="1">
                <a:latin typeface="Arial"/>
                <a:cs typeface="Arial"/>
              </a:rPr>
              <a:t>Design and composition of an environment that is accessible, understood and used to the greatest extent by EVERYONE regardless of their identity, age, size, ability or disability.</a:t>
            </a:r>
          </a:p>
        </p:txBody>
      </p:sp>
      <p:pic>
        <p:nvPicPr>
          <p:cNvPr id="4" name="Picture 4" descr="Universal Design:&#10;Picture of a person sitting with a cane, a person with  a wheelchair, a person in a stroller, a person holding a child's hand, a pregnant person&#10;&#10;">
            <a:extLst>
              <a:ext uri="{FF2B5EF4-FFF2-40B4-BE49-F238E27FC236}">
                <a16:creationId xmlns:a16="http://schemas.microsoft.com/office/drawing/2014/main" id="{9B97F6ED-C2F8-4129-9397-FB403BED0280}"/>
              </a:ext>
            </a:extLst>
          </p:cNvPr>
          <p:cNvPicPr>
            <a:picLocks noChangeAspect="1"/>
          </p:cNvPicPr>
          <p:nvPr/>
        </p:nvPicPr>
        <p:blipFill rotWithShape="1">
          <a:blip r:embed="rId4"/>
          <a:srcRect t="9793" b="12028"/>
          <a:stretch/>
        </p:blipFill>
        <p:spPr>
          <a:xfrm>
            <a:off x="564357" y="484816"/>
            <a:ext cx="10916463" cy="3201471"/>
          </a:xfrm>
          <a:prstGeom prst="rect">
            <a:avLst/>
          </a:prstGeom>
        </p:spPr>
      </p:pic>
    </p:spTree>
    <p:extLst>
      <p:ext uri="{BB962C8B-B14F-4D97-AF65-F5344CB8AC3E}">
        <p14:creationId xmlns:p14="http://schemas.microsoft.com/office/powerpoint/2010/main" val="1357341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F4DB-1508-430A-BF33-B7A57BDBD036}"/>
              </a:ext>
            </a:extLst>
          </p:cNvPr>
          <p:cNvSpPr>
            <a:spLocks noGrp="1"/>
          </p:cNvSpPr>
          <p:nvPr>
            <p:ph type="title"/>
          </p:nvPr>
        </p:nvSpPr>
        <p:spPr>
          <a:xfrm>
            <a:off x="1066800" y="0"/>
            <a:ext cx="10058400" cy="1609344"/>
          </a:xfrm>
        </p:spPr>
        <p:txBody>
          <a:bodyPr/>
          <a:lstStyle/>
          <a:p>
            <a:r>
              <a:rPr lang="en-US">
                <a:latin typeface="Georgia"/>
              </a:rPr>
              <a:t>What can I do to be an Ally?</a:t>
            </a:r>
          </a:p>
        </p:txBody>
      </p:sp>
      <p:sp>
        <p:nvSpPr>
          <p:cNvPr id="3" name="Content Placeholder 2">
            <a:extLst>
              <a:ext uri="{FF2B5EF4-FFF2-40B4-BE49-F238E27FC236}">
                <a16:creationId xmlns:a16="http://schemas.microsoft.com/office/drawing/2014/main" id="{8FD0179B-822C-4EA4-BC83-DC91707FE9FF}"/>
              </a:ext>
            </a:extLst>
          </p:cNvPr>
          <p:cNvSpPr>
            <a:spLocks noGrp="1"/>
          </p:cNvSpPr>
          <p:nvPr>
            <p:ph idx="1"/>
          </p:nvPr>
        </p:nvSpPr>
        <p:spPr>
          <a:xfrm>
            <a:off x="395287" y="1352168"/>
            <a:ext cx="11125200" cy="5277231"/>
          </a:xfrm>
        </p:spPr>
        <p:txBody>
          <a:bodyPr vert="horz" lIns="91440" tIns="45720" rIns="91440" bIns="45720" rtlCol="0" anchor="t">
            <a:noAutofit/>
          </a:bodyPr>
          <a:lstStyle/>
          <a:p>
            <a:pPr>
              <a:buFont typeface="Arial,Sans-Serif" pitchFamily="2" charset="2"/>
              <a:buChar char="•"/>
            </a:pPr>
            <a:r>
              <a:rPr lang="en-US">
                <a:latin typeface="Arial"/>
                <a:ea typeface="+mn-lt"/>
                <a:cs typeface="+mn-lt"/>
              </a:rPr>
              <a:t>Review and apply the </a:t>
            </a:r>
            <a:r>
              <a:rPr lang="en-US">
                <a:latin typeface="Arial"/>
                <a:ea typeface="+mn-lt"/>
                <a:cs typeface="+mn-lt"/>
                <a:hlinkClick r:id="rId3"/>
              </a:rPr>
              <a:t>Universal Design Guide</a:t>
            </a:r>
            <a:r>
              <a:rPr lang="en-US">
                <a:latin typeface="Arial"/>
                <a:ea typeface="+mn-lt"/>
                <a:cs typeface="+mn-lt"/>
              </a:rPr>
              <a:t>, if you are having trouble with the link, please contact DSS director for assistance.</a:t>
            </a:r>
          </a:p>
          <a:p>
            <a:pPr>
              <a:buFont typeface="Arial,Sans-Serif" pitchFamily="2" charset="2"/>
              <a:buChar char="•"/>
            </a:pPr>
            <a:r>
              <a:rPr lang="en-US">
                <a:latin typeface="Arial"/>
                <a:ea typeface="+mn-lt"/>
                <a:cs typeface="+mn-lt"/>
              </a:rPr>
              <a:t>Accessibility training with Teaching &amp; Learning Center (TLC), DSS, or IT Accessibility Coordinator.</a:t>
            </a:r>
          </a:p>
          <a:p>
            <a:pPr>
              <a:buFont typeface="Arial,Sans-Serif" pitchFamily="2" charset="2"/>
              <a:buChar char="•"/>
            </a:pPr>
            <a:r>
              <a:rPr lang="en-US">
                <a:latin typeface="Arial"/>
                <a:ea typeface="+mn-lt"/>
                <a:cs typeface="+mn-lt"/>
              </a:rPr>
              <a:t>Think about small adjustments to increase inclusion of People With Disabilities (PWD) in your meetings, events, or lobbies. Ex. turn on automated captioning in Zoom.</a:t>
            </a:r>
          </a:p>
          <a:p>
            <a:pPr>
              <a:buFont typeface="Arial,Sans-Serif" pitchFamily="2" charset="2"/>
              <a:buChar char="•"/>
            </a:pPr>
            <a:r>
              <a:rPr lang="en-US">
                <a:latin typeface="Arial"/>
                <a:ea typeface="+mn-lt"/>
                <a:cs typeface="+mn-lt"/>
              </a:rPr>
              <a:t>When making decisions, use the </a:t>
            </a:r>
            <a:r>
              <a:rPr lang="en-US">
                <a:latin typeface="Arial"/>
                <a:ea typeface="+mn-lt"/>
                <a:cs typeface="+mn-lt"/>
                <a:hlinkClick r:id="rId4"/>
              </a:rPr>
              <a:t>Equitable Decision Making Tool </a:t>
            </a:r>
            <a:r>
              <a:rPr lang="en-US">
                <a:latin typeface="Arial"/>
                <a:ea typeface="+mn-lt"/>
                <a:cs typeface="+mn-lt"/>
              </a:rPr>
              <a:t> and think about PWD</a:t>
            </a:r>
          </a:p>
          <a:p>
            <a:r>
              <a:rPr lang="en-US">
                <a:latin typeface="Arial"/>
                <a:ea typeface="+mn-lt"/>
                <a:cs typeface="Arial"/>
              </a:rPr>
              <a:t>Seek to educate yourself</a:t>
            </a:r>
          </a:p>
          <a:p>
            <a:pPr lvl="1"/>
            <a:r>
              <a:rPr lang="en-US" sz="2000">
                <a:latin typeface="Arial"/>
                <a:ea typeface="+mn-lt"/>
                <a:cs typeface="Arial"/>
              </a:rPr>
              <a:t>Inclusive films, research, literature (check out Research slide toward end)</a:t>
            </a:r>
          </a:p>
          <a:p>
            <a:r>
              <a:rPr lang="en-US">
                <a:latin typeface="Arial"/>
                <a:ea typeface="+mn-lt"/>
                <a:cs typeface="Arial"/>
              </a:rPr>
              <a:t>Recognize difference and embrace it</a:t>
            </a:r>
          </a:p>
          <a:p>
            <a:pPr lvl="1"/>
            <a:r>
              <a:rPr lang="en-US" sz="2000">
                <a:latin typeface="Arial"/>
                <a:ea typeface="+mn-lt"/>
                <a:cs typeface="Arial"/>
              </a:rPr>
              <a:t>Some may need accommodations; make it ok and comfortable for them to do so.</a:t>
            </a:r>
            <a:endParaRPr lang="en-US" sz="2000"/>
          </a:p>
        </p:txBody>
      </p:sp>
    </p:spTree>
    <p:extLst>
      <p:ext uri="{BB962C8B-B14F-4D97-AF65-F5344CB8AC3E}">
        <p14:creationId xmlns:p14="http://schemas.microsoft.com/office/powerpoint/2010/main" val="334887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4222-0275-4A10-AD4A-99911F69B2DD}"/>
              </a:ext>
            </a:extLst>
          </p:cNvPr>
          <p:cNvSpPr>
            <a:spLocks noGrp="1"/>
          </p:cNvSpPr>
          <p:nvPr>
            <p:ph type="title"/>
          </p:nvPr>
        </p:nvSpPr>
        <p:spPr/>
        <p:txBody>
          <a:bodyPr>
            <a:normAutofit/>
          </a:bodyPr>
          <a:lstStyle/>
          <a:p>
            <a:r>
              <a:rPr lang="en-US" sz="5400"/>
              <a:t> </a:t>
            </a:r>
            <a:r>
              <a:rPr lang="en-US"/>
              <a:t>Misconceptions to be Aware of</a:t>
            </a:r>
            <a:endParaRPr lang="en-US" err="1">
              <a:latin typeface="Georgia"/>
            </a:endParaRPr>
          </a:p>
        </p:txBody>
      </p:sp>
      <p:sp>
        <p:nvSpPr>
          <p:cNvPr id="3" name="Content Placeholder 2">
            <a:extLst>
              <a:ext uri="{FF2B5EF4-FFF2-40B4-BE49-F238E27FC236}">
                <a16:creationId xmlns:a16="http://schemas.microsoft.com/office/drawing/2014/main" id="{77D7244C-AD94-438D-88DB-B237461EBE61}"/>
              </a:ext>
            </a:extLst>
          </p:cNvPr>
          <p:cNvSpPr>
            <a:spLocks noGrp="1"/>
          </p:cNvSpPr>
          <p:nvPr>
            <p:ph idx="1"/>
          </p:nvPr>
        </p:nvSpPr>
        <p:spPr>
          <a:xfrm>
            <a:off x="625221" y="1968336"/>
            <a:ext cx="11064814" cy="4266989"/>
          </a:xfrm>
        </p:spPr>
        <p:txBody>
          <a:bodyPr vert="horz" lIns="91440" tIns="45720" rIns="91440" bIns="45720" rtlCol="0" anchor="t">
            <a:noAutofit/>
          </a:bodyPr>
          <a:lstStyle/>
          <a:p>
            <a:pPr marL="305435" indent="-305435"/>
            <a:r>
              <a:rPr lang="en-US" sz="2800">
                <a:latin typeface="Arial"/>
                <a:cs typeface="Arial"/>
              </a:rPr>
              <a:t>Reducing disability to an unfortunate event or feeling bad for a person with a disability</a:t>
            </a:r>
          </a:p>
          <a:p>
            <a:pPr marL="305435" indent="-305435"/>
            <a:r>
              <a:rPr lang="en-US" sz="2800">
                <a:latin typeface="Arial"/>
                <a:cs typeface="Arial"/>
              </a:rPr>
              <a:t>Not respecting when someone has an invisible disability</a:t>
            </a:r>
          </a:p>
          <a:p>
            <a:pPr marL="305435" indent="-305435"/>
            <a:r>
              <a:rPr lang="en-US" sz="2800">
                <a:latin typeface="Arial"/>
                <a:cs typeface="Arial"/>
              </a:rPr>
              <a:t>Believing a person with a disability is inspirational, just for having a disability</a:t>
            </a:r>
          </a:p>
          <a:p>
            <a:pPr marL="305435" indent="-305435"/>
            <a:r>
              <a:rPr lang="en-US" sz="2800">
                <a:latin typeface="Arial"/>
                <a:cs typeface="Arial"/>
              </a:rPr>
              <a:t>Not creating an environment where all can engage fully</a:t>
            </a:r>
          </a:p>
          <a:p>
            <a:r>
              <a:rPr lang="en-US" sz="2800">
                <a:latin typeface="Arial"/>
                <a:cs typeface="Arial"/>
              </a:rPr>
              <a:t>Helping a person without their permission</a:t>
            </a:r>
            <a:endParaRPr lang="en-US" sz="2800">
              <a:ea typeface="+mn-lt"/>
              <a:cs typeface="+mn-lt"/>
            </a:endParaRPr>
          </a:p>
          <a:p>
            <a:pPr marL="305435" indent="-305435"/>
            <a:r>
              <a:rPr lang="en-US" sz="2800">
                <a:latin typeface="Arial"/>
                <a:cs typeface="Arial"/>
              </a:rPr>
              <a:t>Asking questions about a person with a disability's personal life</a:t>
            </a:r>
            <a:endParaRPr lang="en-US" sz="2800"/>
          </a:p>
        </p:txBody>
      </p:sp>
    </p:spTree>
    <p:extLst>
      <p:ext uri="{BB962C8B-B14F-4D97-AF65-F5344CB8AC3E}">
        <p14:creationId xmlns:p14="http://schemas.microsoft.com/office/powerpoint/2010/main" val="773741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9E782-4781-48D1-9E58-63420A1D5CF8}"/>
              </a:ext>
            </a:extLst>
          </p:cNvPr>
          <p:cNvSpPr>
            <a:spLocks noGrp="1"/>
          </p:cNvSpPr>
          <p:nvPr>
            <p:ph type="title"/>
          </p:nvPr>
        </p:nvSpPr>
        <p:spPr>
          <a:xfrm>
            <a:off x="7908277" y="639763"/>
            <a:ext cx="4173198" cy="5177377"/>
          </a:xfrm>
          <a:ln>
            <a:noFill/>
          </a:ln>
        </p:spPr>
        <p:txBody>
          <a:bodyPr>
            <a:normAutofit/>
          </a:bodyPr>
          <a:lstStyle/>
          <a:p>
            <a:r>
              <a:rPr lang="en-US"/>
              <a:t>Common Problematic Phrases</a:t>
            </a:r>
            <a:endParaRPr lang="en-US">
              <a:latin typeface="Georgia"/>
            </a:endParaRPr>
          </a:p>
        </p:txBody>
      </p:sp>
      <p:graphicFrame>
        <p:nvGraphicFramePr>
          <p:cNvPr id="159" name="Content Placeholder 156">
            <a:extLst>
              <a:ext uri="{FF2B5EF4-FFF2-40B4-BE49-F238E27FC236}">
                <a16:creationId xmlns:a16="http://schemas.microsoft.com/office/drawing/2014/main" id="{E9B1F7BF-7CBE-42DE-B255-9FF5BD41E89C}"/>
              </a:ext>
            </a:extLst>
          </p:cNvPr>
          <p:cNvGraphicFramePr>
            <a:graphicFrameLocks noGrp="1"/>
          </p:cNvGraphicFramePr>
          <p:nvPr>
            <p:ph idx="1"/>
            <p:extLst>
              <p:ext uri="{D42A27DB-BD31-4B8C-83A1-F6EECF244321}">
                <p14:modId xmlns:p14="http://schemas.microsoft.com/office/powerpoint/2010/main" val="1715192569"/>
              </p:ext>
            </p:extLst>
          </p:nvPr>
        </p:nvGraphicFramePr>
        <p:xfrm>
          <a:off x="162224" y="7159"/>
          <a:ext cx="7363004" cy="6680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4370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DA31-8962-49A4-815F-48C7AA363A7A}"/>
              </a:ext>
            </a:extLst>
          </p:cNvPr>
          <p:cNvSpPr>
            <a:spLocks noGrp="1"/>
          </p:cNvSpPr>
          <p:nvPr>
            <p:ph type="title"/>
          </p:nvPr>
        </p:nvSpPr>
        <p:spPr>
          <a:xfrm>
            <a:off x="404304" y="484632"/>
            <a:ext cx="10058400" cy="1609344"/>
          </a:xfrm>
        </p:spPr>
        <p:txBody>
          <a:bodyPr>
            <a:normAutofit/>
          </a:bodyPr>
          <a:lstStyle/>
          <a:p>
            <a:r>
              <a:rPr lang="en-US"/>
              <a:t>Tips for Interactions</a:t>
            </a:r>
          </a:p>
        </p:txBody>
      </p:sp>
      <p:sp>
        <p:nvSpPr>
          <p:cNvPr id="3" name="Content Placeholder 2">
            <a:extLst>
              <a:ext uri="{FF2B5EF4-FFF2-40B4-BE49-F238E27FC236}">
                <a16:creationId xmlns:a16="http://schemas.microsoft.com/office/drawing/2014/main" id="{F5D20590-FB00-409C-A798-6AD15E39E17F}"/>
              </a:ext>
            </a:extLst>
          </p:cNvPr>
          <p:cNvSpPr>
            <a:spLocks noGrp="1"/>
          </p:cNvSpPr>
          <p:nvPr>
            <p:ph idx="1"/>
          </p:nvPr>
        </p:nvSpPr>
        <p:spPr>
          <a:xfrm>
            <a:off x="478580" y="1745349"/>
            <a:ext cx="11251719" cy="4393408"/>
          </a:xfrm>
        </p:spPr>
        <p:txBody>
          <a:bodyPr vert="horz" lIns="91440" tIns="45720" rIns="91440" bIns="45720" rtlCol="0" anchor="t">
            <a:noAutofit/>
          </a:bodyPr>
          <a:lstStyle/>
          <a:p>
            <a:pPr marL="305435" indent="-305435"/>
            <a:r>
              <a:rPr lang="en-US"/>
              <a:t>Don't assume.</a:t>
            </a:r>
          </a:p>
          <a:p>
            <a:pPr marL="667385" lvl="1" indent="-342900">
              <a:buFont typeface="Courier New" pitchFamily="2" charset="2"/>
              <a:buChar char="o"/>
            </a:pPr>
            <a:r>
              <a:rPr lang="en-US" sz="2000"/>
              <a:t>Don't assume someone wants you to help them</a:t>
            </a:r>
          </a:p>
          <a:p>
            <a:pPr marL="667385" lvl="1" indent="-342900">
              <a:buFont typeface="Courier New" pitchFamily="2" charset="2"/>
              <a:buChar char="o"/>
            </a:pPr>
            <a:r>
              <a:rPr lang="en-US" sz="2000"/>
              <a:t>Don't assume people with disabilities want to be people without disabilities</a:t>
            </a:r>
          </a:p>
          <a:p>
            <a:pPr marL="667385" lvl="1" indent="-342900">
              <a:buFont typeface="Courier New" pitchFamily="2" charset="2"/>
              <a:buChar char="o"/>
            </a:pPr>
            <a:r>
              <a:rPr lang="en-US" sz="2000"/>
              <a:t>Don't assume some tragedy happened to cause a disability</a:t>
            </a:r>
          </a:p>
          <a:p>
            <a:pPr marL="305435" indent="-305435"/>
            <a:r>
              <a:rPr lang="en-US"/>
              <a:t>Don't touch someone's assistive device, such as a cane or service animal. Don't lean against a wheelchair.</a:t>
            </a:r>
          </a:p>
          <a:p>
            <a:pPr marL="305435" indent="-305435"/>
            <a:r>
              <a:rPr lang="en-US"/>
              <a:t>Interact with the person you're speaking to, not their interpreter or companion.</a:t>
            </a:r>
          </a:p>
          <a:p>
            <a:pPr marL="305435" indent="-305435"/>
            <a:r>
              <a:rPr lang="en-US"/>
              <a:t>Speak at eye level – do not stand over someone in a wheelchair and talk down to them.</a:t>
            </a:r>
          </a:p>
          <a:p>
            <a:pPr marL="305435" indent="-305435"/>
            <a:r>
              <a:rPr lang="en-US"/>
              <a:t>Be respectful, don't stare.</a:t>
            </a:r>
          </a:p>
          <a:p>
            <a:pPr marL="305435" indent="-305435"/>
            <a:r>
              <a:rPr lang="en-US"/>
              <a:t>Don't ask, "What happened?", especially if you do not know the person</a:t>
            </a:r>
          </a:p>
          <a:p>
            <a:pPr marL="305435" indent="-305435">
              <a:buClr>
                <a:srgbClr val="558BB8"/>
              </a:buClr>
            </a:pPr>
            <a:r>
              <a:rPr lang="en-US"/>
              <a:t>Be kind and empathetic, you don't know how many spoons someone has left, or how many forks they have been dealing with today. Be a plate.</a:t>
            </a:r>
          </a:p>
        </p:txBody>
      </p:sp>
    </p:spTree>
    <p:extLst>
      <p:ext uri="{BB962C8B-B14F-4D97-AF65-F5344CB8AC3E}">
        <p14:creationId xmlns:p14="http://schemas.microsoft.com/office/powerpoint/2010/main" val="1820458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4F19-717E-7B4E-9E31-58F2968DCD05}"/>
              </a:ext>
            </a:extLst>
          </p:cNvPr>
          <p:cNvSpPr>
            <a:spLocks noGrp="1"/>
          </p:cNvSpPr>
          <p:nvPr>
            <p:ph type="title"/>
          </p:nvPr>
        </p:nvSpPr>
        <p:spPr/>
        <p:txBody>
          <a:bodyPr/>
          <a:lstStyle/>
          <a:p>
            <a:r>
              <a:rPr lang="en-US">
                <a:solidFill>
                  <a:srgbClr val="000000"/>
                </a:solidFill>
              </a:rPr>
              <a:t>Reminders</a:t>
            </a:r>
            <a:endParaRPr lang="en-US" b="0">
              <a:solidFill>
                <a:srgbClr val="000000"/>
              </a:solidFill>
            </a:endParaRPr>
          </a:p>
          <a:p>
            <a:endParaRPr lang="en-US"/>
          </a:p>
        </p:txBody>
      </p:sp>
      <p:sp>
        <p:nvSpPr>
          <p:cNvPr id="3" name="Content Placeholder 2">
            <a:extLst>
              <a:ext uri="{FF2B5EF4-FFF2-40B4-BE49-F238E27FC236}">
                <a16:creationId xmlns:a16="http://schemas.microsoft.com/office/drawing/2014/main" id="{0A81BE62-FA31-B630-4BE2-910700C355A7}"/>
              </a:ext>
            </a:extLst>
          </p:cNvPr>
          <p:cNvSpPr>
            <a:spLocks noGrp="1"/>
          </p:cNvSpPr>
          <p:nvPr>
            <p:ph idx="1"/>
          </p:nvPr>
        </p:nvSpPr>
        <p:spPr/>
        <p:txBody>
          <a:bodyPr vert="horz" lIns="91440" tIns="45720" rIns="91440" bIns="45720" rtlCol="0" anchor="t">
            <a:normAutofit/>
          </a:bodyPr>
          <a:lstStyle/>
          <a:p>
            <a:r>
              <a:rPr lang="en-US" sz="2900">
                <a:latin typeface="Arial"/>
                <a:cs typeface="Arial"/>
              </a:rPr>
              <a:t>Accommodations – they should know how/where to ask for them.</a:t>
            </a:r>
          </a:p>
          <a:p>
            <a:r>
              <a:rPr lang="en-US" sz="2900">
                <a:latin typeface="Arial"/>
                <a:cs typeface="Arial"/>
              </a:rPr>
              <a:t>Not all people with disabilities are "sick"</a:t>
            </a:r>
          </a:p>
          <a:p>
            <a:r>
              <a:rPr lang="en-US" sz="2900">
                <a:latin typeface="Arial"/>
                <a:cs typeface="Arial"/>
              </a:rPr>
              <a:t>Someone can acquire a disability at anytime (health condition, etc.)</a:t>
            </a:r>
          </a:p>
          <a:p>
            <a:r>
              <a:rPr lang="en-US" sz="2900">
                <a:latin typeface="Arial"/>
                <a:cs typeface="Arial"/>
              </a:rPr>
              <a:t>Not all people with disabilities are inspirational</a:t>
            </a:r>
          </a:p>
          <a:p>
            <a:r>
              <a:rPr lang="en-US" sz="2900">
                <a:latin typeface="Arial"/>
                <a:cs typeface="Arial"/>
              </a:rPr>
              <a:t>People with disabilities are leaders, community members, parents, partners and friends. </a:t>
            </a:r>
            <a:endParaRPr lang="en-US"/>
          </a:p>
        </p:txBody>
      </p:sp>
    </p:spTree>
    <p:extLst>
      <p:ext uri="{BB962C8B-B14F-4D97-AF65-F5344CB8AC3E}">
        <p14:creationId xmlns:p14="http://schemas.microsoft.com/office/powerpoint/2010/main" val="405903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166A5-8305-49C0-84F1-D9A317BC1423}"/>
              </a:ext>
            </a:extLst>
          </p:cNvPr>
          <p:cNvSpPr>
            <a:spLocks noGrp="1"/>
          </p:cNvSpPr>
          <p:nvPr>
            <p:ph type="ctrTitle"/>
          </p:nvPr>
        </p:nvSpPr>
        <p:spPr>
          <a:xfrm>
            <a:off x="1119799" y="1041528"/>
            <a:ext cx="10498922" cy="3592432"/>
          </a:xfrm>
        </p:spPr>
        <p:txBody>
          <a:bodyPr>
            <a:normAutofit/>
          </a:bodyPr>
          <a:lstStyle/>
          <a:p>
            <a:r>
              <a:rPr lang="en-US" sz="6700" b="0"/>
              <a:t>Every time you think about diversity, think about disability too!</a:t>
            </a:r>
            <a:endParaRPr lang="en-US" sz="6700" b="0">
              <a:latin typeface="Georgia"/>
            </a:endParaRPr>
          </a:p>
        </p:txBody>
      </p:sp>
      <p:sp>
        <p:nvSpPr>
          <p:cNvPr id="3" name="Subtitle 2">
            <a:extLst>
              <a:ext uri="{FF2B5EF4-FFF2-40B4-BE49-F238E27FC236}">
                <a16:creationId xmlns:a16="http://schemas.microsoft.com/office/drawing/2014/main" id="{147F3276-69D3-4A0C-A8F0-D73BC4F18257}"/>
              </a:ext>
            </a:extLst>
          </p:cNvPr>
          <p:cNvSpPr>
            <a:spLocks noGrp="1"/>
          </p:cNvSpPr>
          <p:nvPr>
            <p:ph type="subTitle" idx="1"/>
          </p:nvPr>
        </p:nvSpPr>
        <p:spPr>
          <a:xfrm>
            <a:off x="494754" y="5114620"/>
            <a:ext cx="9899308" cy="1414903"/>
          </a:xfrm>
        </p:spPr>
        <p:txBody>
          <a:bodyPr vert="horz" lIns="91440" tIns="45720" rIns="91440" bIns="45720" rtlCol="0" anchor="t">
            <a:normAutofit fontScale="92500"/>
          </a:bodyPr>
          <a:lstStyle/>
          <a:p>
            <a:r>
              <a:rPr lang="en-US" sz="3800" i="1">
                <a:solidFill>
                  <a:srgbClr val="000000"/>
                </a:solidFill>
              </a:rPr>
              <a:t>"Nothing about us without us" </a:t>
            </a:r>
          </a:p>
          <a:p>
            <a:r>
              <a:rPr lang="en-US" sz="3600" b="0" i="1">
                <a:solidFill>
                  <a:srgbClr val="000000"/>
                </a:solidFill>
              </a:rPr>
              <a:t>(slogan from 1980s disability rights movement) </a:t>
            </a:r>
            <a:endParaRPr lang="en-US" sz="3600" b="0" i="1"/>
          </a:p>
        </p:txBody>
      </p:sp>
    </p:spTree>
    <p:extLst>
      <p:ext uri="{BB962C8B-B14F-4D97-AF65-F5344CB8AC3E}">
        <p14:creationId xmlns:p14="http://schemas.microsoft.com/office/powerpoint/2010/main" val="344091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8">
            <a:extLst>
              <a:ext uri="{FF2B5EF4-FFF2-40B4-BE49-F238E27FC236}">
                <a16:creationId xmlns:a16="http://schemas.microsoft.com/office/drawing/2014/main" id="{0288A6F5-8D1F-4A9E-A403-66331D0DD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0">
            <a:extLst>
              <a:ext uri="{FF2B5EF4-FFF2-40B4-BE49-F238E27FC236}">
                <a16:creationId xmlns:a16="http://schemas.microsoft.com/office/drawing/2014/main" id="{09024FCB-4926-410B-85FF-191ADB1EE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2">
            <a:extLst>
              <a:ext uri="{FF2B5EF4-FFF2-40B4-BE49-F238E27FC236}">
                <a16:creationId xmlns:a16="http://schemas.microsoft.com/office/drawing/2014/main" id="{C07D6E4A-46B6-44CC-AC6E-2DD00DABA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4">
            <a:extLst>
              <a:ext uri="{FF2B5EF4-FFF2-40B4-BE49-F238E27FC236}">
                <a16:creationId xmlns:a16="http://schemas.microsoft.com/office/drawing/2014/main" id="{2AFD3B47-DA6C-4208-B8BE-7ECBC7ECB5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380E4DF5-9537-49C7-A006-BCEC784A2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830DD2DF-8124-4BFB-9ADA-DC59BF10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35" name="Rectangle 18">
            <a:extLst>
              <a:ext uri="{FF2B5EF4-FFF2-40B4-BE49-F238E27FC236}">
                <a16:creationId xmlns:a16="http://schemas.microsoft.com/office/drawing/2014/main" id="{60102DA6-E584-4517-A6D6-1C8C7C644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20">
            <a:extLst>
              <a:ext uri="{FF2B5EF4-FFF2-40B4-BE49-F238E27FC236}">
                <a16:creationId xmlns:a16="http://schemas.microsoft.com/office/drawing/2014/main" id="{1F4AA2CF-EC8D-47BA-A8D6-B9C5A83E64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2">
            <a:extLst>
              <a:ext uri="{FF2B5EF4-FFF2-40B4-BE49-F238E27FC236}">
                <a16:creationId xmlns:a16="http://schemas.microsoft.com/office/drawing/2014/main" id="{F8A4B542-4D09-4111-9DB2-C5D5DD11C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5"/>
            <a:ext cx="5149596" cy="4846228"/>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E03438-4B55-3F19-5FDE-0130B2ECA6DC}"/>
              </a:ext>
            </a:extLst>
          </p:cNvPr>
          <p:cNvSpPr>
            <a:spLocks noGrp="1"/>
          </p:cNvSpPr>
          <p:nvPr>
            <p:ph type="title"/>
          </p:nvPr>
        </p:nvSpPr>
        <p:spPr>
          <a:xfrm>
            <a:off x="6713220" y="1054100"/>
            <a:ext cx="4615180" cy="3736099"/>
          </a:xfrm>
        </p:spPr>
        <p:txBody>
          <a:bodyPr vert="horz" lIns="91440" tIns="45720" rIns="91440" bIns="45720" rtlCol="0" anchor="ctr">
            <a:normAutofit/>
          </a:bodyPr>
          <a:lstStyle/>
          <a:p>
            <a:pPr>
              <a:lnSpc>
                <a:spcPct val="85000"/>
              </a:lnSpc>
            </a:pPr>
            <a:r>
              <a:rPr lang="en-US" sz="6800" b="1" kern="1200" cap="none" baseline="0">
                <a:blipFill dpi="0" rotWithShape="1">
                  <a:blip r:embed="rId4"/>
                  <a:srcRect/>
                  <a:tile tx="6350" ty="-127000" sx="65000" sy="64000" flip="none" algn="tl"/>
                </a:blipFill>
                <a:latin typeface="+mj-lt"/>
                <a:ea typeface="+mj-ea"/>
                <a:cs typeface="+mj-cs"/>
              </a:rPr>
              <a:t>Topics to Research </a:t>
            </a:r>
          </a:p>
        </p:txBody>
      </p:sp>
      <p:pic>
        <p:nvPicPr>
          <p:cNvPr id="4" name="Picture 3" descr="a photo of two young people crawling up the stairs of the capital building in Washington DC from March 1990.">
            <a:extLst>
              <a:ext uri="{FF2B5EF4-FFF2-40B4-BE49-F238E27FC236}">
                <a16:creationId xmlns:a16="http://schemas.microsoft.com/office/drawing/2014/main" id="{4886C5C7-53AC-5ED6-6A6E-2C1FE370A95E}"/>
              </a:ext>
            </a:extLst>
          </p:cNvPr>
          <p:cNvPicPr>
            <a:picLocks noChangeAspect="1"/>
          </p:cNvPicPr>
          <p:nvPr/>
        </p:nvPicPr>
        <p:blipFill>
          <a:blip r:embed="rId6"/>
          <a:stretch>
            <a:fillRect/>
          </a:stretch>
        </p:blipFill>
        <p:spPr>
          <a:xfrm>
            <a:off x="1217488" y="1054100"/>
            <a:ext cx="4295023" cy="4382677"/>
          </a:xfrm>
          <a:prstGeom prst="rect">
            <a:avLst/>
          </a:prstGeom>
        </p:spPr>
      </p:pic>
      <p:sp>
        <p:nvSpPr>
          <p:cNvPr id="38" name="Rectangle 24">
            <a:extLst>
              <a:ext uri="{FF2B5EF4-FFF2-40B4-BE49-F238E27FC236}">
                <a16:creationId xmlns:a16="http://schemas.microsoft.com/office/drawing/2014/main" id="{0EF8BFD3-A2B2-4B18-84FD-D155AA7CBF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5756954"/>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26">
            <a:extLst>
              <a:ext uri="{FF2B5EF4-FFF2-40B4-BE49-F238E27FC236}">
                <a16:creationId xmlns:a16="http://schemas.microsoft.com/office/drawing/2014/main" id="{BB3C14EE-4DCC-429A-8150-FDF72C7A0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8" name="Oval 27">
              <a:extLst>
                <a:ext uri="{FF2B5EF4-FFF2-40B4-BE49-F238E27FC236}">
                  <a16:creationId xmlns:a16="http://schemas.microsoft.com/office/drawing/2014/main" id="{9D936C92-9CCE-4328-8312-FE39E32B5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2">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EB4FE00C-716C-4971-8BBE-F1177202D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3032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8">
            <a:extLst>
              <a:ext uri="{FF2B5EF4-FFF2-40B4-BE49-F238E27FC236}">
                <a16:creationId xmlns:a16="http://schemas.microsoft.com/office/drawing/2014/main" id="{B40959D2-8A21-4D7B-B29E-9B6D22DC9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10">
            <a:extLst>
              <a:ext uri="{FF2B5EF4-FFF2-40B4-BE49-F238E27FC236}">
                <a16:creationId xmlns:a16="http://schemas.microsoft.com/office/drawing/2014/main" id="{4CE116A5-1B81-43C6-AD08-63CA0E770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Rectangle 12">
            <a:extLst>
              <a:ext uri="{FF2B5EF4-FFF2-40B4-BE49-F238E27FC236}">
                <a16:creationId xmlns:a16="http://schemas.microsoft.com/office/drawing/2014/main" id="{9BBB3C64-EF0F-4340-89D3-D4CD24637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4" name="Group 14">
            <a:extLst>
              <a:ext uri="{FF2B5EF4-FFF2-40B4-BE49-F238E27FC236}">
                <a16:creationId xmlns:a16="http://schemas.microsoft.com/office/drawing/2014/main" id="{481C53AD-3B53-4D5A-AECB-6FF6258E5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301AC167-7E44-47B4-B3E5-0F0454BBE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65" name="Oval 16">
              <a:extLst>
                <a:ext uri="{FF2B5EF4-FFF2-40B4-BE49-F238E27FC236}">
                  <a16:creationId xmlns:a16="http://schemas.microsoft.com/office/drawing/2014/main" id="{A3366F75-92A2-48B6-9FE8-D83D7CB578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6" name="Rectangle 18">
            <a:extLst>
              <a:ext uri="{FF2B5EF4-FFF2-40B4-BE49-F238E27FC236}">
                <a16:creationId xmlns:a16="http://schemas.microsoft.com/office/drawing/2014/main" id="{2266B24F-896E-4F03-8410-271656D6C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 name="Rectangle 20">
            <a:extLst>
              <a:ext uri="{FF2B5EF4-FFF2-40B4-BE49-F238E27FC236}">
                <a16:creationId xmlns:a16="http://schemas.microsoft.com/office/drawing/2014/main" id="{31029960-422A-42F9-93FE-DDCC5016A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2">
            <a:extLst>
              <a:ext uri="{FF2B5EF4-FFF2-40B4-BE49-F238E27FC236}">
                <a16:creationId xmlns:a16="http://schemas.microsoft.com/office/drawing/2014/main" id="{E21C234D-4979-4C31-8F0A-D3DFFAD4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5"/>
            <a:ext cx="5149596" cy="4846228"/>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325B4-FFB0-F904-0C47-4F60D7AB30B1}"/>
              </a:ext>
            </a:extLst>
          </p:cNvPr>
          <p:cNvSpPr>
            <a:spLocks noGrp="1"/>
          </p:cNvSpPr>
          <p:nvPr>
            <p:ph type="title"/>
          </p:nvPr>
        </p:nvSpPr>
        <p:spPr>
          <a:xfrm>
            <a:off x="6713220" y="1054100"/>
            <a:ext cx="4615180" cy="3736099"/>
          </a:xfrm>
        </p:spPr>
        <p:txBody>
          <a:bodyPr vert="horz" lIns="91440" tIns="45720" rIns="91440" bIns="45720" rtlCol="0" anchor="ctr">
            <a:normAutofit/>
          </a:bodyPr>
          <a:lstStyle/>
          <a:p>
            <a:pPr>
              <a:lnSpc>
                <a:spcPct val="85000"/>
              </a:lnSpc>
            </a:pPr>
            <a:r>
              <a:rPr lang="en-US" sz="6200" b="1" kern="1200" cap="none" baseline="0">
                <a:blipFill dpi="0" rotWithShape="1">
                  <a:blip r:embed="rId4"/>
                  <a:srcRect/>
                  <a:tile tx="6350" ty="-127000" sx="65000" sy="64000" flip="none" algn="tl"/>
                </a:blipFill>
                <a:latin typeface="+mj-lt"/>
                <a:ea typeface="+mj-ea"/>
                <a:cs typeface="+mj-cs"/>
              </a:rPr>
              <a:t>Protections &amp; Rights</a:t>
            </a:r>
          </a:p>
        </p:txBody>
      </p:sp>
      <p:pic>
        <p:nvPicPr>
          <p:cNvPr id="4" name="Picture 4" descr="Photo of wheelchair and lady liberty">
            <a:extLst>
              <a:ext uri="{FF2B5EF4-FFF2-40B4-BE49-F238E27FC236}">
                <a16:creationId xmlns:a16="http://schemas.microsoft.com/office/drawing/2014/main" id="{2AF607DE-79DC-666C-D1F6-B47DF1C9A40E}"/>
              </a:ext>
            </a:extLst>
          </p:cNvPr>
          <p:cNvPicPr>
            <a:picLocks noChangeAspect="1"/>
          </p:cNvPicPr>
          <p:nvPr/>
        </p:nvPicPr>
        <p:blipFill rotWithShape="1">
          <a:blip r:embed="rId6"/>
          <a:srcRect l="13419" r="3167" b="2"/>
          <a:stretch/>
        </p:blipFill>
        <p:spPr>
          <a:xfrm>
            <a:off x="633999" y="1054100"/>
            <a:ext cx="5462001" cy="4387064"/>
          </a:xfrm>
          <a:prstGeom prst="rect">
            <a:avLst/>
          </a:prstGeom>
        </p:spPr>
      </p:pic>
      <p:sp>
        <p:nvSpPr>
          <p:cNvPr id="69" name="Rectangle 24">
            <a:extLst>
              <a:ext uri="{FF2B5EF4-FFF2-40B4-BE49-F238E27FC236}">
                <a16:creationId xmlns:a16="http://schemas.microsoft.com/office/drawing/2014/main" id="{00D56990-75D4-4841-A69F-45DEC8CAC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5756954"/>
            <a:ext cx="109087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26">
            <a:extLst>
              <a:ext uri="{FF2B5EF4-FFF2-40B4-BE49-F238E27FC236}">
                <a16:creationId xmlns:a16="http://schemas.microsoft.com/office/drawing/2014/main" id="{1945EB5C-BDDA-4A0C-B8EF-B974A0450A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5257800"/>
            <a:ext cx="1080904" cy="1080902"/>
            <a:chOff x="9685338" y="4460675"/>
            <a:chExt cx="1080904" cy="1080902"/>
          </a:xfrm>
        </p:grpSpPr>
        <p:sp>
          <p:nvSpPr>
            <p:cNvPr id="71" name="Oval 27">
              <a:extLst>
                <a:ext uri="{FF2B5EF4-FFF2-40B4-BE49-F238E27FC236}">
                  <a16:creationId xmlns:a16="http://schemas.microsoft.com/office/drawing/2014/main" id="{52CA7E95-0B5F-4134-A3AF-9F9A39E10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2">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72" name="Oval 28">
              <a:extLst>
                <a:ext uri="{FF2B5EF4-FFF2-40B4-BE49-F238E27FC236}">
                  <a16:creationId xmlns:a16="http://schemas.microsoft.com/office/drawing/2014/main" id="{FBB26F87-73FC-4147-B7AC-6F14DBCD5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482780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Rectangle 59">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2CCA9BA-971B-40E0-BFD9-97F1673B72EB}"/>
              </a:ext>
            </a:extLst>
          </p:cNvPr>
          <p:cNvSpPr>
            <a:spLocks noGrp="1"/>
          </p:cNvSpPr>
          <p:nvPr>
            <p:ph idx="1"/>
          </p:nvPr>
        </p:nvSpPr>
        <p:spPr>
          <a:xfrm>
            <a:off x="1069848" y="2320412"/>
            <a:ext cx="10058400" cy="3851787"/>
          </a:xfrm>
        </p:spPr>
        <p:txBody>
          <a:bodyPr vert="horz" lIns="91440" tIns="45720" rIns="91440" bIns="45720" rtlCol="0" anchor="t">
            <a:normAutofit lnSpcReduction="10000"/>
          </a:bodyPr>
          <a:lstStyle/>
          <a:p>
            <a:pPr fontAlgn="base"/>
            <a:r>
              <a:rPr lang="en-US" sz="1400">
                <a:latin typeface="Arial"/>
                <a:cs typeface="Arial"/>
              </a:rPr>
              <a:t>Pioneers to ADA</a:t>
            </a:r>
            <a:endParaRPr lang="en-US">
              <a:latin typeface="Bookman Old Style" panose="02050604050505020204"/>
              <a:cs typeface="Arial"/>
            </a:endParaRPr>
          </a:p>
          <a:p>
            <a:r>
              <a:rPr lang="en-US" sz="1400">
                <a:latin typeface="Arial"/>
                <a:cs typeface="Arial"/>
              </a:rPr>
              <a:t>Foundations of Disability Justice</a:t>
            </a:r>
            <a:endParaRPr lang="en-US"/>
          </a:p>
          <a:p>
            <a:r>
              <a:rPr lang="en-US" sz="1400">
                <a:latin typeface="Arial"/>
                <a:cs typeface="Arial"/>
              </a:rPr>
              <a:t>Medical vs. Social Model of Disability framework</a:t>
            </a:r>
            <a:endParaRPr lang="en-US"/>
          </a:p>
          <a:p>
            <a:pPr fontAlgn="base"/>
            <a:r>
              <a:rPr lang="en-US" sz="1400" b="0" i="0">
                <a:effectLst/>
                <a:latin typeface="Arial"/>
                <a:cs typeface="Arial"/>
              </a:rPr>
              <a:t>Intersectionality: disability and race; disability and culture/ethnicity;</a:t>
            </a:r>
            <a:r>
              <a:rPr lang="en-US" sz="1400">
                <a:latin typeface="Arial"/>
                <a:cs typeface="Arial"/>
              </a:rPr>
              <a:t> </a:t>
            </a:r>
          </a:p>
          <a:p>
            <a:pPr rtl="0" fontAlgn="base"/>
            <a:r>
              <a:rPr lang="en-US" sz="1400">
                <a:latin typeface="Arial"/>
                <a:cs typeface="Arial"/>
              </a:rPr>
              <a:t>Disability identity development </a:t>
            </a:r>
          </a:p>
          <a:p>
            <a:pPr rtl="0" fontAlgn="base"/>
            <a:r>
              <a:rPr lang="en-US" sz="1400">
                <a:latin typeface="Arial"/>
                <a:cs typeface="Arial"/>
              </a:rPr>
              <a:t>Neurotypical experiences of those with Autism</a:t>
            </a:r>
          </a:p>
          <a:p>
            <a:pPr rtl="0" fontAlgn="base"/>
            <a:r>
              <a:rPr lang="en-US" sz="1400">
                <a:latin typeface="Arial"/>
                <a:cs typeface="Arial"/>
              </a:rPr>
              <a:t>Deaf Culture</a:t>
            </a:r>
          </a:p>
          <a:p>
            <a:pPr fontAlgn="base"/>
            <a:r>
              <a:rPr lang="en-US" sz="1400">
                <a:latin typeface="Arial"/>
                <a:cs typeface="Arial"/>
              </a:rPr>
              <a:t>Mental health stigma; mental health experiences </a:t>
            </a:r>
          </a:p>
          <a:p>
            <a:pPr fontAlgn="base"/>
            <a:r>
              <a:rPr lang="en-US" sz="1400">
                <a:latin typeface="Arial"/>
                <a:cs typeface="Arial"/>
              </a:rPr>
              <a:t>Barriers to healthcare access for PWD</a:t>
            </a:r>
          </a:p>
          <a:p>
            <a:pPr fontAlgn="base"/>
            <a:r>
              <a:rPr lang="en-US" sz="1400">
                <a:latin typeface="Arial"/>
                <a:cs typeface="Arial"/>
              </a:rPr>
              <a:t>Unemployment rates and barriers to employment </a:t>
            </a:r>
          </a:p>
          <a:p>
            <a:pPr fontAlgn="base"/>
            <a:r>
              <a:rPr lang="en-US" sz="1400">
                <a:latin typeface="Arial"/>
                <a:cs typeface="Arial"/>
              </a:rPr>
              <a:t>Why accessibility matters; legal cases for inaccessible technology </a:t>
            </a:r>
          </a:p>
          <a:p>
            <a:r>
              <a:rPr lang="en-US" sz="1400">
                <a:latin typeface="Arial"/>
                <a:cs typeface="Arial"/>
              </a:rPr>
              <a:t>Universal Design </a:t>
            </a:r>
            <a:endParaRPr lang="en-US" sz="1400" b="0" i="0">
              <a:effectLst/>
              <a:latin typeface="Arial"/>
              <a:cs typeface="Arial"/>
            </a:endParaRPr>
          </a:p>
          <a:p>
            <a:pPr rtl="0" fontAlgn="base"/>
            <a:endParaRPr lang="en-US" sz="1400" b="0" i="0">
              <a:effectLst/>
              <a:latin typeface="Segoe UI" panose="020B0502040204020203" pitchFamily="34" charset="0"/>
            </a:endParaRPr>
          </a:p>
          <a:p>
            <a:pPr fontAlgn="base"/>
            <a:endParaRPr lang="en-US" sz="1400">
              <a:latin typeface="Segoe UI" panose="020B0502040204020203" pitchFamily="34" charset="0"/>
              <a:cs typeface="Segoe UI" panose="020B0502040204020203" pitchFamily="34" charset="0"/>
            </a:endParaRPr>
          </a:p>
          <a:p>
            <a:endParaRPr lang="en-US" sz="1400"/>
          </a:p>
        </p:txBody>
      </p:sp>
      <p:sp>
        <p:nvSpPr>
          <p:cNvPr id="64" name="Oval 63">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66" name="Oval 65">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AA00AB61-5BBE-4D4F-9685-19CCAF9E7CC5}"/>
              </a:ext>
            </a:extLst>
          </p:cNvPr>
          <p:cNvSpPr txBox="1"/>
          <p:nvPr/>
        </p:nvSpPr>
        <p:spPr>
          <a:xfrm>
            <a:off x="204537" y="0"/>
            <a:ext cx="3826042" cy="446276"/>
          </a:xfrm>
          <a:prstGeom prst="rect">
            <a:avLst/>
          </a:prstGeom>
          <a:noFill/>
        </p:spPr>
        <p:txBody>
          <a:bodyPr wrap="square" lIns="91440" tIns="45720" rIns="91440" bIns="45720" rtlCol="0" anchor="t">
            <a:spAutoFit/>
          </a:bodyPr>
          <a:lstStyle/>
          <a:p>
            <a:endParaRPr lang="en-US" sz="2300"/>
          </a:p>
        </p:txBody>
      </p:sp>
      <p:sp>
        <p:nvSpPr>
          <p:cNvPr id="5" name="TextBox 4">
            <a:extLst>
              <a:ext uri="{FF2B5EF4-FFF2-40B4-BE49-F238E27FC236}">
                <a16:creationId xmlns:a16="http://schemas.microsoft.com/office/drawing/2014/main" id="{F9EEB391-FC31-C968-5E64-FDBDF45933F2}"/>
              </a:ext>
            </a:extLst>
          </p:cNvPr>
          <p:cNvSpPr txBox="1"/>
          <p:nvPr/>
        </p:nvSpPr>
        <p:spPr>
          <a:xfrm>
            <a:off x="2826151" y="906683"/>
            <a:ext cx="655898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Suggested Topics to Research</a:t>
            </a:r>
          </a:p>
        </p:txBody>
      </p:sp>
    </p:spTree>
    <p:extLst>
      <p:ext uri="{BB962C8B-B14F-4D97-AF65-F5344CB8AC3E}">
        <p14:creationId xmlns:p14="http://schemas.microsoft.com/office/powerpoint/2010/main" val="304288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B630F-93C4-4857-BA48-A96E5CCC3755}"/>
              </a:ext>
            </a:extLst>
          </p:cNvPr>
          <p:cNvSpPr>
            <a:spLocks noGrp="1"/>
          </p:cNvSpPr>
          <p:nvPr>
            <p:ph type="title"/>
          </p:nvPr>
        </p:nvSpPr>
        <p:spPr>
          <a:xfrm>
            <a:off x="277933" y="348914"/>
            <a:ext cx="8132234" cy="783844"/>
          </a:xfrm>
        </p:spPr>
        <p:txBody>
          <a:bodyPr>
            <a:normAutofit/>
          </a:bodyPr>
          <a:lstStyle/>
          <a:p>
            <a:r>
              <a:rPr lang="en-US"/>
              <a:t>Resources to check out!</a:t>
            </a:r>
          </a:p>
        </p:txBody>
      </p:sp>
      <p:sp>
        <p:nvSpPr>
          <p:cNvPr id="4" name="TextBox 3">
            <a:extLst>
              <a:ext uri="{FF2B5EF4-FFF2-40B4-BE49-F238E27FC236}">
                <a16:creationId xmlns:a16="http://schemas.microsoft.com/office/drawing/2014/main" id="{E19D6B90-D797-4F96-A79C-FF399A8EF58F}"/>
              </a:ext>
            </a:extLst>
          </p:cNvPr>
          <p:cNvSpPr txBox="1"/>
          <p:nvPr/>
        </p:nvSpPr>
        <p:spPr>
          <a:xfrm>
            <a:off x="383659" y="1582024"/>
            <a:ext cx="11184701" cy="41980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200" dirty="0">
                <a:latin typeface="Segoe UI"/>
                <a:ea typeface="+mn-lt"/>
                <a:cs typeface="Arial"/>
              </a:rPr>
              <a:t>Attend Power Privilege &amp; Inequity (PPI) trainings on disability topics. </a:t>
            </a:r>
            <a:endParaRPr lang="en-US" sz="2200" dirty="0">
              <a:latin typeface="Segoe UI"/>
              <a:cs typeface="Segoe UI"/>
            </a:endParaRPr>
          </a:p>
          <a:p>
            <a:pPr marL="285750" lvl="1" indent="-285750">
              <a:lnSpc>
                <a:spcPct val="90000"/>
              </a:lnSpc>
              <a:spcBef>
                <a:spcPts val="400"/>
              </a:spcBef>
              <a:spcAft>
                <a:spcPts val="200"/>
              </a:spcAft>
              <a:buFont typeface="Arial"/>
              <a:buChar char="•"/>
            </a:pPr>
            <a:r>
              <a:rPr lang="en-US" sz="2200" dirty="0">
                <a:solidFill>
                  <a:srgbClr val="CC6600"/>
                </a:solidFill>
                <a:latin typeface="Segoe UI"/>
                <a:ea typeface="+mn-lt"/>
                <a:cs typeface="Arial"/>
                <a:hlinkClick r:id="rId2"/>
              </a:rPr>
              <a:t>Clark Accessibility Resources</a:t>
            </a:r>
            <a:endParaRPr lang="en-US" sz="2200" dirty="0">
              <a:latin typeface="Segoe UI"/>
              <a:cs typeface="Segoe UI"/>
            </a:endParaRPr>
          </a:p>
          <a:p>
            <a:endParaRPr lang="en-US" sz="2200" dirty="0">
              <a:latin typeface="Segoe UI"/>
              <a:ea typeface="+mn-lt"/>
              <a:cs typeface="Arial"/>
            </a:endParaRPr>
          </a:p>
          <a:p>
            <a:pPr marL="457200" indent="-457200">
              <a:buFont typeface="Arial"/>
              <a:buChar char="•"/>
            </a:pPr>
            <a:r>
              <a:rPr lang="en-US" sz="2200" dirty="0">
                <a:latin typeface="Segoe UI"/>
                <a:ea typeface="+mn-lt"/>
                <a:cs typeface="Arial"/>
              </a:rPr>
              <a:t>Podcast: </a:t>
            </a:r>
            <a:r>
              <a:rPr lang="en-US" sz="2200" dirty="0">
                <a:latin typeface="Segoe UI"/>
                <a:ea typeface="+mn-lt"/>
                <a:cs typeface="Arial"/>
                <a:hlinkClick r:id="rId3"/>
              </a:rPr>
              <a:t>Disarming Disability</a:t>
            </a:r>
            <a:r>
              <a:rPr lang="en-US" sz="2200" dirty="0">
                <a:latin typeface="Segoe UI"/>
                <a:ea typeface="+mn-lt"/>
                <a:cs typeface="Arial"/>
              </a:rPr>
              <a:t> </a:t>
            </a:r>
            <a:endParaRPr lang="en-US" sz="2200" dirty="0">
              <a:latin typeface="Segoe UI"/>
              <a:ea typeface="+mn-lt"/>
              <a:cs typeface="+mn-lt"/>
            </a:endParaRPr>
          </a:p>
          <a:p>
            <a:pPr marL="457200" indent="-457200">
              <a:buFont typeface="Arial"/>
              <a:buChar char="•"/>
            </a:pPr>
            <a:r>
              <a:rPr lang="en-US" sz="2200" dirty="0">
                <a:latin typeface="Segoe UI"/>
                <a:ea typeface="+mn-lt"/>
                <a:cs typeface="Arial"/>
              </a:rPr>
              <a:t>Movie: </a:t>
            </a:r>
            <a:r>
              <a:rPr lang="en-US" sz="2200" dirty="0">
                <a:latin typeface="Segoe UI"/>
                <a:ea typeface="+mn-lt"/>
                <a:cs typeface="Arial"/>
                <a:hlinkClick r:id="rId4"/>
              </a:rPr>
              <a:t>Crip Camp on Netflix</a:t>
            </a:r>
            <a:endParaRPr lang="en-US" sz="2200" dirty="0">
              <a:latin typeface="Segoe UI"/>
              <a:ea typeface="+mn-lt"/>
              <a:cs typeface="+mn-lt"/>
            </a:endParaRPr>
          </a:p>
          <a:p>
            <a:pPr marL="457200" indent="-457200">
              <a:buFont typeface="Arial"/>
              <a:buChar char="•"/>
            </a:pPr>
            <a:r>
              <a:rPr lang="en-US" sz="2200" dirty="0" err="1">
                <a:latin typeface="Segoe UI"/>
                <a:ea typeface="+mn-lt"/>
                <a:cs typeface="Arial"/>
              </a:rPr>
              <a:t>Youtube</a:t>
            </a:r>
            <a:r>
              <a:rPr lang="en-US" sz="2200" dirty="0">
                <a:latin typeface="Segoe UI"/>
                <a:ea typeface="+mn-lt"/>
                <a:cs typeface="Arial"/>
              </a:rPr>
              <a:t>: </a:t>
            </a:r>
            <a:r>
              <a:rPr lang="en-US" sz="2200" dirty="0">
                <a:latin typeface="Segoe UI"/>
                <a:ea typeface="+mn-lt"/>
                <a:cs typeface="Arial"/>
                <a:hlinkClick r:id="rId5"/>
              </a:rPr>
              <a:t>How to be a better ally</a:t>
            </a:r>
            <a:endParaRPr lang="en-US" sz="2200" dirty="0">
              <a:latin typeface="Segoe UI"/>
              <a:ea typeface="+mn-lt"/>
              <a:cs typeface="+mn-lt"/>
            </a:endParaRPr>
          </a:p>
          <a:p>
            <a:pPr marL="457200" indent="-457200">
              <a:buFont typeface="Arial"/>
              <a:buChar char="•"/>
            </a:pPr>
            <a:r>
              <a:rPr lang="en-US" sz="2200" dirty="0">
                <a:latin typeface="Segoe UI"/>
                <a:ea typeface="+mn-lt"/>
                <a:cs typeface="Arial"/>
              </a:rPr>
              <a:t>Disability Justice topics on </a:t>
            </a:r>
            <a:r>
              <a:rPr lang="en-US" sz="2200" dirty="0" err="1">
                <a:latin typeface="Segoe UI"/>
                <a:ea typeface="+mn-lt"/>
                <a:cs typeface="Arial"/>
                <a:hlinkClick r:id="rId6"/>
              </a:rPr>
              <a:t>Talila</a:t>
            </a:r>
            <a:r>
              <a:rPr lang="en-US" sz="2200" dirty="0">
                <a:latin typeface="Segoe UI"/>
                <a:ea typeface="+mn-lt"/>
                <a:cs typeface="Arial"/>
                <a:hlinkClick r:id="rId6"/>
              </a:rPr>
              <a:t> TL Lewis website</a:t>
            </a:r>
            <a:r>
              <a:rPr lang="en-US" sz="2200" dirty="0">
                <a:latin typeface="Segoe UI"/>
                <a:ea typeface="+mn-lt"/>
                <a:cs typeface="Arial"/>
              </a:rPr>
              <a:t>  </a:t>
            </a:r>
          </a:p>
          <a:p>
            <a:pPr marL="457200" indent="-457200">
              <a:buFont typeface="Arial"/>
              <a:buChar char="•"/>
            </a:pPr>
            <a:r>
              <a:rPr lang="en-US" sz="2200" dirty="0">
                <a:latin typeface="Segoe UI"/>
                <a:ea typeface="+mn-lt"/>
                <a:cs typeface="Arial"/>
              </a:rPr>
              <a:t>Disability Justice topics from </a:t>
            </a:r>
            <a:r>
              <a:rPr lang="en-US" sz="2200" dirty="0">
                <a:latin typeface="Segoe UI"/>
                <a:ea typeface="+mn-lt"/>
                <a:cs typeface="Arial"/>
                <a:hlinkClick r:id="rId7"/>
              </a:rPr>
              <a:t>Lydia XZ Brown website</a:t>
            </a:r>
            <a:r>
              <a:rPr lang="en-US" sz="2200" dirty="0">
                <a:latin typeface="Segoe UI"/>
                <a:ea typeface="+mn-lt"/>
                <a:cs typeface="Arial"/>
              </a:rPr>
              <a:t> </a:t>
            </a:r>
            <a:endParaRPr lang="en-US" sz="2200" dirty="0">
              <a:latin typeface="Segoe UI"/>
              <a:cs typeface="Segoe UI"/>
            </a:endParaRPr>
          </a:p>
          <a:p>
            <a:pPr marL="457200" indent="-457200">
              <a:buFont typeface="Arial"/>
              <a:buChar char="•"/>
            </a:pPr>
            <a:r>
              <a:rPr lang="en-US" sz="2200" dirty="0">
                <a:latin typeface="Segoe UI"/>
                <a:cs typeface="Arial"/>
              </a:rPr>
              <a:t>Disability Rights Washington: </a:t>
            </a:r>
            <a:r>
              <a:rPr lang="en-US" sz="2200" dirty="0">
                <a:solidFill>
                  <a:srgbClr val="CC6600"/>
                </a:solidFill>
                <a:latin typeface="Segoe UI"/>
                <a:cs typeface="Arial"/>
                <a:hlinkClick r:id="rId8"/>
              </a:rPr>
              <a:t>https://www.disabilityrightswa.org/</a:t>
            </a:r>
            <a:endParaRPr lang="en-US" sz="2200" dirty="0">
              <a:solidFill>
                <a:srgbClr val="CC6600"/>
              </a:solidFill>
              <a:latin typeface="Segoe UI"/>
              <a:cs typeface="Arial"/>
            </a:endParaRPr>
          </a:p>
          <a:p>
            <a:pPr marL="457200" indent="-457200">
              <a:buFont typeface="Arial"/>
              <a:buChar char="•"/>
            </a:pPr>
            <a:r>
              <a:rPr lang="en-US" sz="2200" dirty="0">
                <a:latin typeface="Segoe UI"/>
                <a:cs typeface="Arial"/>
              </a:rPr>
              <a:t>Short videos:</a:t>
            </a:r>
            <a:r>
              <a:rPr lang="en-US" sz="2200" dirty="0">
                <a:solidFill>
                  <a:srgbClr val="CC6600"/>
                </a:solidFill>
                <a:latin typeface="Segoe UI"/>
                <a:cs typeface="Arial"/>
              </a:rPr>
              <a:t> </a:t>
            </a:r>
          </a:p>
          <a:p>
            <a:pPr marL="914400" lvl="1" indent="-457200">
              <a:buFont typeface="Arial"/>
              <a:buChar char="•"/>
            </a:pPr>
            <a:r>
              <a:rPr lang="en-US" sz="2200" dirty="0">
                <a:solidFill>
                  <a:srgbClr val="CC6600"/>
                </a:solidFill>
                <a:latin typeface="Segoe UI"/>
                <a:cs typeface="Arial"/>
                <a:hlinkClick r:id="rId9"/>
              </a:rPr>
              <a:t>Disability Philanthropy Forum Conchita </a:t>
            </a:r>
            <a:r>
              <a:rPr lang="en-US" sz="2200" dirty="0" err="1">
                <a:solidFill>
                  <a:srgbClr val="CC6600"/>
                </a:solidFill>
                <a:latin typeface="Segoe UI"/>
                <a:cs typeface="Arial"/>
                <a:hlinkClick r:id="rId9"/>
              </a:rPr>
              <a:t>Hernandex</a:t>
            </a:r>
            <a:r>
              <a:rPr lang="en-US" sz="2200" dirty="0">
                <a:solidFill>
                  <a:srgbClr val="CC6600"/>
                </a:solidFill>
                <a:latin typeface="Segoe UI"/>
                <a:cs typeface="Arial"/>
                <a:hlinkClick r:id="rId9"/>
              </a:rPr>
              <a:t> </a:t>
            </a:r>
            <a:r>
              <a:rPr lang="en-US" sz="2200" dirty="0" err="1">
                <a:solidFill>
                  <a:srgbClr val="CC6600"/>
                </a:solidFill>
                <a:latin typeface="Segoe UI"/>
                <a:cs typeface="Arial"/>
                <a:hlinkClick r:id="rId9"/>
              </a:rPr>
              <a:t>Legoretta</a:t>
            </a:r>
            <a:endParaRPr lang="en-US" sz="2200" dirty="0">
              <a:solidFill>
                <a:srgbClr val="CC6600"/>
              </a:solidFill>
              <a:latin typeface="Segoe UI"/>
              <a:cs typeface="Arial"/>
            </a:endParaRPr>
          </a:p>
          <a:p>
            <a:pPr marL="914400" lvl="1" indent="-457200">
              <a:buFont typeface="Arial"/>
              <a:buChar char="•"/>
            </a:pPr>
            <a:r>
              <a:rPr lang="en-US" sz="2200" dirty="0">
                <a:latin typeface="Segoe UI"/>
                <a:ea typeface="+mn-lt"/>
                <a:cs typeface="+mn-lt"/>
                <a:hlinkClick r:id="rId10"/>
              </a:rPr>
              <a:t>How to Be an Ally by Daphne Frias</a:t>
            </a:r>
            <a:r>
              <a:rPr lang="en-US" sz="2200" dirty="0">
                <a:latin typeface="Segoe UI"/>
                <a:ea typeface="+mn-lt"/>
                <a:cs typeface="+mn-lt"/>
              </a:rPr>
              <a:t> </a:t>
            </a:r>
            <a:endParaRPr lang="en-US" sz="2200" dirty="0">
              <a:solidFill>
                <a:srgbClr val="CC6600"/>
              </a:solidFill>
              <a:latin typeface="Segoe UI"/>
              <a:cs typeface="Arial"/>
            </a:endParaRPr>
          </a:p>
        </p:txBody>
      </p:sp>
    </p:spTree>
    <p:extLst>
      <p:ext uri="{BB962C8B-B14F-4D97-AF65-F5344CB8AC3E}">
        <p14:creationId xmlns:p14="http://schemas.microsoft.com/office/powerpoint/2010/main" val="2993325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E026-ECB5-4201-FDF9-82D61CCB7B9F}"/>
              </a:ext>
            </a:extLst>
          </p:cNvPr>
          <p:cNvSpPr>
            <a:spLocks noGrp="1"/>
          </p:cNvSpPr>
          <p:nvPr>
            <p:ph type="title"/>
          </p:nvPr>
        </p:nvSpPr>
        <p:spPr/>
        <p:txBody>
          <a:bodyPr/>
          <a:lstStyle/>
          <a:p>
            <a:r>
              <a:rPr lang="en-US"/>
              <a:t>Sources</a:t>
            </a:r>
          </a:p>
        </p:txBody>
      </p:sp>
      <p:sp>
        <p:nvSpPr>
          <p:cNvPr id="3" name="Content Placeholder 2">
            <a:extLst>
              <a:ext uri="{FF2B5EF4-FFF2-40B4-BE49-F238E27FC236}">
                <a16:creationId xmlns:a16="http://schemas.microsoft.com/office/drawing/2014/main" id="{19D4979C-2C65-DBA4-CAEC-F13C625CBBF1}"/>
              </a:ext>
            </a:extLst>
          </p:cNvPr>
          <p:cNvSpPr>
            <a:spLocks noGrp="1"/>
          </p:cNvSpPr>
          <p:nvPr>
            <p:ph idx="1"/>
          </p:nvPr>
        </p:nvSpPr>
        <p:spPr/>
        <p:txBody>
          <a:bodyPr vert="horz" lIns="91440" tIns="45720" rIns="91440" bIns="45720" rtlCol="0" anchor="t">
            <a:normAutofit/>
          </a:bodyPr>
          <a:lstStyle/>
          <a:p>
            <a:r>
              <a:rPr lang="en-US" sz="1100" dirty="0">
                <a:solidFill>
                  <a:srgbClr val="30272E"/>
                </a:solidFill>
                <a:ea typeface="+mn-lt"/>
                <a:cs typeface="+mn-lt"/>
              </a:rPr>
              <a:t>"</a:t>
            </a:r>
            <a:r>
              <a:rPr lang="en-US" sz="1100" dirty="0">
                <a:ea typeface="+mn-lt"/>
                <a:cs typeface="+mn-lt"/>
                <a:hlinkClick r:id="rId2"/>
              </a:rPr>
              <a:t>Statue Of Lady Justice with handicapped symbol</a:t>
            </a:r>
            <a:r>
              <a:rPr lang="en-US" sz="1100" dirty="0">
                <a:solidFill>
                  <a:srgbClr val="30272E"/>
                </a:solidFill>
                <a:ea typeface="+mn-lt"/>
                <a:cs typeface="+mn-lt"/>
              </a:rPr>
              <a:t>" by </a:t>
            </a:r>
            <a:r>
              <a:rPr lang="en-US" sz="1100" dirty="0">
                <a:ea typeface="+mn-lt"/>
                <a:cs typeface="+mn-lt"/>
                <a:hlinkClick r:id="rId3"/>
              </a:rPr>
              <a:t>focusonmore.com</a:t>
            </a:r>
            <a:r>
              <a:rPr lang="en-US" sz="1100" dirty="0">
                <a:solidFill>
                  <a:srgbClr val="30272E"/>
                </a:solidFill>
                <a:ea typeface="+mn-lt"/>
                <a:cs typeface="+mn-lt"/>
              </a:rPr>
              <a:t> is licensed under </a:t>
            </a:r>
            <a:r>
              <a:rPr lang="en-US" sz="1100" dirty="0">
                <a:ea typeface="+mn-lt"/>
                <a:cs typeface="+mn-lt"/>
                <a:hlinkClick r:id="rId4"/>
              </a:rPr>
              <a:t>CC BY 2.0</a:t>
            </a:r>
            <a:r>
              <a:rPr lang="en-US" sz="1100" dirty="0">
                <a:solidFill>
                  <a:srgbClr val="30272E"/>
                </a:solidFill>
                <a:ea typeface="+mn-lt"/>
                <a:cs typeface="+mn-lt"/>
              </a:rPr>
              <a:t>.</a:t>
            </a:r>
          </a:p>
          <a:p>
            <a:r>
              <a:rPr lang="en-US" sz="1100" dirty="0">
                <a:solidFill>
                  <a:srgbClr val="30272E"/>
                </a:solidFill>
                <a:ea typeface="+mn-lt"/>
                <a:cs typeface="+mn-lt"/>
              </a:rPr>
              <a:t>"</a:t>
            </a:r>
            <a:r>
              <a:rPr lang="en-US" sz="1100" dirty="0">
                <a:ea typeface="+mn-lt"/>
                <a:cs typeface="+mn-lt"/>
                <a:hlinkClick r:id="rId5"/>
              </a:rPr>
              <a:t>Sun Cat Mellison: What is Ableism</a:t>
            </a:r>
            <a:r>
              <a:rPr lang="en-US" sz="1100" dirty="0">
                <a:solidFill>
                  <a:srgbClr val="30272E"/>
                </a:solidFill>
                <a:ea typeface="+mn-lt"/>
                <a:cs typeface="+mn-lt"/>
              </a:rPr>
              <a:t>" by </a:t>
            </a:r>
            <a:r>
              <a:rPr lang="en-US" sz="1100" dirty="0">
                <a:ea typeface="+mn-lt"/>
                <a:cs typeface="+mn-lt"/>
                <a:hlinkClick r:id="rId6"/>
              </a:rPr>
              <a:t>Vanessa Blaylock</a:t>
            </a:r>
            <a:r>
              <a:rPr lang="en-US" sz="1100" dirty="0">
                <a:solidFill>
                  <a:srgbClr val="30272E"/>
                </a:solidFill>
                <a:ea typeface="+mn-lt"/>
                <a:cs typeface="+mn-lt"/>
              </a:rPr>
              <a:t> is licensed under </a:t>
            </a:r>
            <a:r>
              <a:rPr lang="en-US" sz="1100" dirty="0">
                <a:ea typeface="+mn-lt"/>
                <a:cs typeface="+mn-lt"/>
                <a:hlinkClick r:id="rId4"/>
              </a:rPr>
              <a:t>CC BY 2.0</a:t>
            </a:r>
            <a:r>
              <a:rPr lang="en-US" sz="1100" dirty="0">
                <a:solidFill>
                  <a:srgbClr val="30272E"/>
                </a:solidFill>
                <a:ea typeface="+mn-lt"/>
                <a:cs typeface="+mn-lt"/>
              </a:rPr>
              <a:t>.</a:t>
            </a:r>
            <a:endParaRPr lang="en-US" sz="1100" dirty="0">
              <a:solidFill>
                <a:srgbClr val="30272E"/>
              </a:solidFill>
            </a:endParaRPr>
          </a:p>
          <a:p>
            <a:r>
              <a:rPr lang="en-US" sz="1100" dirty="0">
                <a:solidFill>
                  <a:srgbClr val="30272E"/>
                </a:solidFill>
                <a:ea typeface="+mn-lt"/>
                <a:cs typeface="+mn-lt"/>
              </a:rPr>
              <a:t>"</a:t>
            </a:r>
            <a:r>
              <a:rPr lang="en-US" sz="1100" dirty="0">
                <a:ea typeface="+mn-lt"/>
                <a:cs typeface="+mn-lt"/>
                <a:hlinkClick r:id="rId7"/>
              </a:rPr>
              <a:t>Disabled button</a:t>
            </a:r>
            <a:r>
              <a:rPr lang="en-US" sz="1100" dirty="0">
                <a:solidFill>
                  <a:srgbClr val="30272E"/>
                </a:solidFill>
                <a:ea typeface="+mn-lt"/>
                <a:cs typeface="+mn-lt"/>
              </a:rPr>
              <a:t>" by </a:t>
            </a:r>
            <a:r>
              <a:rPr lang="en-US" sz="1100" dirty="0">
                <a:ea typeface="+mn-lt"/>
                <a:cs typeface="+mn-lt"/>
                <a:hlinkClick r:id="rId8"/>
              </a:rPr>
              <a:t>codepo8</a:t>
            </a:r>
            <a:r>
              <a:rPr lang="en-US" sz="1100" dirty="0">
                <a:solidFill>
                  <a:srgbClr val="30272E"/>
                </a:solidFill>
                <a:ea typeface="+mn-lt"/>
                <a:cs typeface="+mn-lt"/>
              </a:rPr>
              <a:t> is licensed under </a:t>
            </a:r>
            <a:r>
              <a:rPr lang="en-US" sz="1100" dirty="0">
                <a:ea typeface="+mn-lt"/>
                <a:cs typeface="+mn-lt"/>
                <a:hlinkClick r:id="rId4"/>
              </a:rPr>
              <a:t>CC BY 2.0</a:t>
            </a:r>
            <a:r>
              <a:rPr lang="en-US" sz="1100" dirty="0">
                <a:solidFill>
                  <a:srgbClr val="30272E"/>
                </a:solidFill>
                <a:ea typeface="+mn-lt"/>
                <a:cs typeface="+mn-lt"/>
              </a:rPr>
              <a:t>.</a:t>
            </a:r>
          </a:p>
          <a:p>
            <a:r>
              <a:rPr lang="en-US" sz="1100" dirty="0">
                <a:solidFill>
                  <a:srgbClr val="30272E"/>
                </a:solidFill>
                <a:ea typeface="+mn-lt"/>
                <a:cs typeface="+mn-lt"/>
              </a:rPr>
              <a:t>"</a:t>
            </a:r>
            <a:r>
              <a:rPr lang="en-US" sz="1100" dirty="0">
                <a:ea typeface="+mn-lt"/>
                <a:cs typeface="+mn-lt"/>
                <a:hlinkClick r:id="rId9"/>
              </a:rPr>
              <a:t>Disability Rights protest | Sinn Féin | Flickr</a:t>
            </a:r>
            <a:r>
              <a:rPr lang="en-US" sz="1100" dirty="0">
                <a:solidFill>
                  <a:srgbClr val="30272E"/>
                </a:solidFill>
                <a:ea typeface="+mn-lt"/>
                <a:cs typeface="+mn-lt"/>
              </a:rPr>
              <a:t>" by </a:t>
            </a:r>
            <a:r>
              <a:rPr lang="en-US" sz="1100" dirty="0">
                <a:ea typeface="+mn-lt"/>
                <a:cs typeface="+mn-lt"/>
                <a:hlinkClick r:id="rId10"/>
              </a:rPr>
              <a:t>Sinn Féin | Flickr</a:t>
            </a:r>
            <a:r>
              <a:rPr lang="en-US" sz="1100" dirty="0">
                <a:solidFill>
                  <a:srgbClr val="30272E"/>
                </a:solidFill>
                <a:ea typeface="+mn-lt"/>
                <a:cs typeface="+mn-lt"/>
              </a:rPr>
              <a:t> is licensed under </a:t>
            </a:r>
            <a:r>
              <a:rPr lang="en-US" sz="1100" dirty="0">
                <a:solidFill>
                  <a:srgbClr val="CC6600"/>
                </a:solidFill>
                <a:ea typeface="+mn-lt"/>
                <a:cs typeface="+mn-lt"/>
                <a:hlinkClick r:id="rId4"/>
              </a:rPr>
              <a:t>CC BY 2.0</a:t>
            </a:r>
            <a:endParaRPr lang="en-US" sz="1100">
              <a:solidFill>
                <a:srgbClr val="000000"/>
              </a:solidFill>
            </a:endParaRPr>
          </a:p>
          <a:p>
            <a:endParaRPr lang="en-US" sz="1100" dirty="0">
              <a:solidFill>
                <a:srgbClr val="30272E"/>
              </a:solidFill>
            </a:endParaRPr>
          </a:p>
          <a:p>
            <a:endParaRPr lang="en-US" sz="1100">
              <a:solidFill>
                <a:srgbClr val="30272E"/>
              </a:solidFill>
            </a:endParaRPr>
          </a:p>
          <a:p>
            <a:endParaRPr lang="en-US" sz="1100">
              <a:solidFill>
                <a:srgbClr val="30272E"/>
              </a:solidFill>
            </a:endParaRPr>
          </a:p>
        </p:txBody>
      </p:sp>
    </p:spTree>
    <p:extLst>
      <p:ext uri="{BB962C8B-B14F-4D97-AF65-F5344CB8AC3E}">
        <p14:creationId xmlns:p14="http://schemas.microsoft.com/office/powerpoint/2010/main" val="79154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BAB25-D0F4-45CF-A31C-74F6F7B3BAE8}"/>
              </a:ext>
            </a:extLst>
          </p:cNvPr>
          <p:cNvSpPr>
            <a:spLocks noGrp="1"/>
          </p:cNvSpPr>
          <p:nvPr>
            <p:ph type="title"/>
          </p:nvPr>
        </p:nvSpPr>
        <p:spPr/>
        <p:txBody>
          <a:bodyPr/>
          <a:lstStyle/>
          <a:p>
            <a:r>
              <a:rPr lang="en-US" i="1"/>
              <a:t>Intro: Prevalence of disability</a:t>
            </a:r>
          </a:p>
        </p:txBody>
      </p:sp>
      <p:sp>
        <p:nvSpPr>
          <p:cNvPr id="3" name="Content Placeholder 2">
            <a:extLst>
              <a:ext uri="{FF2B5EF4-FFF2-40B4-BE49-F238E27FC236}">
                <a16:creationId xmlns:a16="http://schemas.microsoft.com/office/drawing/2014/main" id="{C2A6A194-1A6C-4641-9547-E4F4A68E63AE}"/>
              </a:ext>
            </a:extLst>
          </p:cNvPr>
          <p:cNvSpPr>
            <a:spLocks noGrp="1"/>
          </p:cNvSpPr>
          <p:nvPr>
            <p:ph idx="1"/>
          </p:nvPr>
        </p:nvSpPr>
        <p:spPr>
          <a:xfrm>
            <a:off x="878305" y="2093976"/>
            <a:ext cx="10539663" cy="4535424"/>
          </a:xfrm>
        </p:spPr>
        <p:txBody>
          <a:bodyPr vert="horz" lIns="91440" tIns="45720" rIns="91440" bIns="45720" rtlCol="0" anchor="t">
            <a:normAutofit/>
          </a:bodyPr>
          <a:lstStyle/>
          <a:p>
            <a:r>
              <a:rPr lang="en-US" sz="3200">
                <a:latin typeface="Arial"/>
                <a:cs typeface="Arial"/>
              </a:rPr>
              <a:t>ADA Amendments Act of 2008 broadened the definition and more are included.</a:t>
            </a:r>
          </a:p>
          <a:p>
            <a:endParaRPr lang="en-US" sz="3200">
              <a:latin typeface="Arial"/>
              <a:cs typeface="Arial"/>
            </a:endParaRPr>
          </a:p>
          <a:p>
            <a:r>
              <a:rPr lang="en-US" sz="3200">
                <a:latin typeface="Arial"/>
                <a:cs typeface="Arial"/>
              </a:rPr>
              <a:t>1 in 4 Adults in US, that equates to 61 million adults. </a:t>
            </a:r>
          </a:p>
          <a:p>
            <a:pPr lvl="1">
              <a:spcAft>
                <a:spcPts val="0"/>
              </a:spcAft>
            </a:pPr>
            <a:r>
              <a:rPr lang="en-US" sz="3000">
                <a:latin typeface="Arial"/>
                <a:cs typeface="Arial"/>
              </a:rPr>
              <a:t>Not everyone needs accommodation. </a:t>
            </a:r>
            <a:endParaRPr lang="en-US"/>
          </a:p>
          <a:p>
            <a:endParaRPr lang="en-US" sz="3200">
              <a:latin typeface="Arial"/>
              <a:cs typeface="Arial"/>
            </a:endParaRPr>
          </a:p>
          <a:p>
            <a:r>
              <a:rPr lang="en-US" sz="3200">
                <a:latin typeface="Arial"/>
                <a:cs typeface="Arial"/>
              </a:rPr>
              <a:t>Most disabilities are invisible. Many people have more then one intersecting disabilities. </a:t>
            </a:r>
            <a:endParaRPr lang="en-US" sz="3200"/>
          </a:p>
        </p:txBody>
      </p:sp>
    </p:spTree>
    <p:extLst>
      <p:ext uri="{BB962C8B-B14F-4D97-AF65-F5344CB8AC3E}">
        <p14:creationId xmlns:p14="http://schemas.microsoft.com/office/powerpoint/2010/main" val="56480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87EA-14C9-41BF-B3FB-304F41345D69}"/>
              </a:ext>
            </a:extLst>
          </p:cNvPr>
          <p:cNvSpPr>
            <a:spLocks noGrp="1"/>
          </p:cNvSpPr>
          <p:nvPr>
            <p:ph type="title"/>
          </p:nvPr>
        </p:nvSpPr>
        <p:spPr>
          <a:xfrm>
            <a:off x="1287379" y="0"/>
            <a:ext cx="10724923" cy="1757092"/>
          </a:xfrm>
        </p:spPr>
        <p:txBody>
          <a:bodyPr>
            <a:normAutofit/>
          </a:bodyPr>
          <a:lstStyle/>
          <a:p>
            <a:r>
              <a:rPr lang="en-US"/>
              <a:t>What is disability?</a:t>
            </a:r>
          </a:p>
        </p:txBody>
      </p:sp>
      <p:sp>
        <p:nvSpPr>
          <p:cNvPr id="3" name="Content Placeholder 2">
            <a:extLst>
              <a:ext uri="{FF2B5EF4-FFF2-40B4-BE49-F238E27FC236}">
                <a16:creationId xmlns:a16="http://schemas.microsoft.com/office/drawing/2014/main" id="{7D28A838-AFB2-4E19-9BBF-2ADD08D32901}"/>
              </a:ext>
            </a:extLst>
          </p:cNvPr>
          <p:cNvSpPr>
            <a:spLocks noGrp="1"/>
          </p:cNvSpPr>
          <p:nvPr>
            <p:ph idx="1"/>
          </p:nvPr>
        </p:nvSpPr>
        <p:spPr>
          <a:xfrm>
            <a:off x="733538" y="1315369"/>
            <a:ext cx="10724923" cy="5145589"/>
          </a:xfrm>
        </p:spPr>
        <p:txBody>
          <a:bodyPr vert="horz" lIns="91440" tIns="45720" rIns="91440" bIns="45720" rtlCol="0" anchor="t">
            <a:noAutofit/>
          </a:bodyPr>
          <a:lstStyle/>
          <a:p>
            <a:pPr marL="0" indent="0">
              <a:buNone/>
            </a:pPr>
            <a:r>
              <a:rPr lang="en-US" sz="2800">
                <a:latin typeface="Arial"/>
                <a:ea typeface="+mn-lt"/>
                <a:cs typeface="+mn-lt"/>
              </a:rPr>
              <a:t>ADA Defines </a:t>
            </a:r>
            <a:r>
              <a:rPr lang="en-US" sz="2800" b="1">
                <a:latin typeface="Arial"/>
                <a:ea typeface="+mn-lt"/>
                <a:cs typeface="+mn-lt"/>
              </a:rPr>
              <a:t>disability</a:t>
            </a:r>
            <a:r>
              <a:rPr lang="en-US" sz="2800">
                <a:latin typeface="Arial"/>
                <a:ea typeface="+mn-lt"/>
                <a:cs typeface="+mn-lt"/>
              </a:rPr>
              <a:t> and those with rights as…</a:t>
            </a:r>
          </a:p>
          <a:p>
            <a:pPr marL="0" indent="0">
              <a:buNone/>
            </a:pPr>
            <a:endParaRPr lang="en-US" sz="2800">
              <a:latin typeface="Arial"/>
              <a:ea typeface="+mn-lt"/>
              <a:cs typeface="+mn-lt"/>
            </a:endParaRPr>
          </a:p>
          <a:p>
            <a:pPr marL="0" indent="0">
              <a:buNone/>
            </a:pPr>
            <a:r>
              <a:rPr lang="en-US" sz="2800">
                <a:latin typeface="Arial"/>
                <a:ea typeface="+mn-lt"/>
                <a:cs typeface="+mn-lt"/>
              </a:rPr>
              <a:t>"An individual with a disability is defined by the ADA as a person who has a </a:t>
            </a:r>
            <a:r>
              <a:rPr lang="en-US" sz="2800" b="1">
                <a:latin typeface="Arial"/>
                <a:ea typeface="+mn-lt"/>
                <a:cs typeface="+mn-lt"/>
              </a:rPr>
              <a:t>physical </a:t>
            </a:r>
            <a:r>
              <a:rPr lang="en-US" sz="2800">
                <a:latin typeface="Arial"/>
                <a:ea typeface="+mn-lt"/>
                <a:cs typeface="+mn-lt"/>
              </a:rPr>
              <a:t>or </a:t>
            </a:r>
            <a:r>
              <a:rPr lang="en-US" sz="2800" b="1">
                <a:latin typeface="Arial"/>
                <a:ea typeface="+mn-lt"/>
                <a:cs typeface="+mn-lt"/>
              </a:rPr>
              <a:t>mental </a:t>
            </a:r>
            <a:r>
              <a:rPr lang="en-US" sz="2800">
                <a:latin typeface="Arial"/>
                <a:ea typeface="+mn-lt"/>
                <a:cs typeface="+mn-lt"/>
              </a:rPr>
              <a:t>impairment that </a:t>
            </a:r>
            <a:r>
              <a:rPr lang="en-US" sz="2800" b="1">
                <a:latin typeface="Arial"/>
                <a:ea typeface="+mn-lt"/>
                <a:cs typeface="+mn-lt"/>
              </a:rPr>
              <a:t>substantially </a:t>
            </a:r>
            <a:r>
              <a:rPr lang="en-US" sz="2800">
                <a:latin typeface="Arial"/>
                <a:ea typeface="+mn-lt"/>
                <a:cs typeface="+mn-lt"/>
              </a:rPr>
              <a:t>limits one or more major life activities, a person who has a history or record of such an impairment, or a person who is perceived by others as having such an impairment. The ADA does not specifically name all of the impairments that are covered."</a:t>
            </a:r>
            <a:endParaRPr lang="en-US" sz="2800">
              <a:latin typeface="Arial"/>
              <a:cs typeface="Arial"/>
            </a:endParaRPr>
          </a:p>
          <a:p>
            <a:pPr marL="0" indent="0">
              <a:buNone/>
            </a:pPr>
            <a:endParaRPr lang="en-US" sz="2800">
              <a:latin typeface="Arial"/>
              <a:cs typeface="Arial"/>
            </a:endParaRPr>
          </a:p>
          <a:p>
            <a:pPr marL="0" indent="0">
              <a:buNone/>
            </a:pPr>
            <a:r>
              <a:rPr lang="en-US" sz="2800">
                <a:latin typeface="Arial"/>
                <a:cs typeface="Arial"/>
              </a:rPr>
              <a:t>The ADA prohibits discrimination in employment, transportation, public accommodations, communications, access to state and local government programs and services. </a:t>
            </a:r>
          </a:p>
          <a:p>
            <a:endParaRPr lang="en-US" sz="1500"/>
          </a:p>
        </p:txBody>
      </p:sp>
    </p:spTree>
    <p:extLst>
      <p:ext uri="{BB962C8B-B14F-4D97-AF65-F5344CB8AC3E}">
        <p14:creationId xmlns:p14="http://schemas.microsoft.com/office/powerpoint/2010/main" val="3672375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B0821-2C82-4B66-B3E4-C16D1AF92FD9}"/>
              </a:ext>
            </a:extLst>
          </p:cNvPr>
          <p:cNvSpPr>
            <a:spLocks noGrp="1"/>
          </p:cNvSpPr>
          <p:nvPr>
            <p:ph type="title"/>
          </p:nvPr>
        </p:nvSpPr>
        <p:spPr>
          <a:xfrm>
            <a:off x="1069848" y="-133594"/>
            <a:ext cx="10058400" cy="1609344"/>
          </a:xfrm>
        </p:spPr>
        <p:txBody>
          <a:bodyPr>
            <a:normAutofit/>
          </a:bodyPr>
          <a:lstStyle/>
          <a:p>
            <a:r>
              <a:rPr lang="en-US"/>
              <a:t>"Invisible"/Hidden Disabilities</a:t>
            </a:r>
          </a:p>
        </p:txBody>
      </p:sp>
      <p:sp>
        <p:nvSpPr>
          <p:cNvPr id="3" name="Content Placeholder 2">
            <a:extLst>
              <a:ext uri="{FF2B5EF4-FFF2-40B4-BE49-F238E27FC236}">
                <a16:creationId xmlns:a16="http://schemas.microsoft.com/office/drawing/2014/main" id="{38E7502F-9A94-4A97-88EE-5416EF3C3F26}"/>
              </a:ext>
            </a:extLst>
          </p:cNvPr>
          <p:cNvSpPr>
            <a:spLocks noGrp="1"/>
          </p:cNvSpPr>
          <p:nvPr>
            <p:ph idx="1"/>
          </p:nvPr>
        </p:nvSpPr>
        <p:spPr>
          <a:xfrm>
            <a:off x="451621" y="2540598"/>
            <a:ext cx="6642223" cy="3760998"/>
          </a:xfrm>
        </p:spPr>
        <p:txBody>
          <a:bodyPr vert="horz" lIns="91440" tIns="45720" rIns="91440" bIns="45720" rtlCol="0" anchor="t">
            <a:noAutofit/>
          </a:bodyPr>
          <a:lstStyle/>
          <a:p>
            <a:r>
              <a:rPr lang="en-US" sz="3400">
                <a:latin typeface="Arial"/>
                <a:ea typeface="+mn-lt"/>
                <a:cs typeface="+mn-lt"/>
              </a:rPr>
              <a:t>An “invisible,” “non-visible,” “hidden,” “non-apparent,” or "unseen" disability is any physical, mental, or emotional impairment that goes largely unnoticed (invisibledisabilityproject.com).</a:t>
            </a:r>
          </a:p>
        </p:txBody>
      </p:sp>
      <p:pic>
        <p:nvPicPr>
          <p:cNvPr id="4" name="Picture 4" descr="A picture describing how some disabilities look like folx carrying a cane, or in a wheelchair or using a walker, but some disabilities look like &quot;this&quot; and it is a person standing. &#10;&#10;">
            <a:extLst>
              <a:ext uri="{FF2B5EF4-FFF2-40B4-BE49-F238E27FC236}">
                <a16:creationId xmlns:a16="http://schemas.microsoft.com/office/drawing/2014/main" id="{503DC4DC-7E9D-49E0-9318-4A7CB38DD904}"/>
              </a:ext>
            </a:extLst>
          </p:cNvPr>
          <p:cNvPicPr>
            <a:picLocks noChangeAspect="1"/>
          </p:cNvPicPr>
          <p:nvPr/>
        </p:nvPicPr>
        <p:blipFill>
          <a:blip r:embed="rId3"/>
          <a:stretch>
            <a:fillRect/>
          </a:stretch>
        </p:blipFill>
        <p:spPr>
          <a:xfrm>
            <a:off x="7254526" y="1244131"/>
            <a:ext cx="4670801" cy="4656424"/>
          </a:xfrm>
          <a:prstGeom prst="rect">
            <a:avLst/>
          </a:prstGeom>
        </p:spPr>
      </p:pic>
    </p:spTree>
    <p:extLst>
      <p:ext uri="{BB962C8B-B14F-4D97-AF65-F5344CB8AC3E}">
        <p14:creationId xmlns:p14="http://schemas.microsoft.com/office/powerpoint/2010/main" val="1174635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E2E10-D61E-5432-6DA3-2A7436EBB871}"/>
              </a:ext>
            </a:extLst>
          </p:cNvPr>
          <p:cNvSpPr>
            <a:spLocks noGrp="1"/>
          </p:cNvSpPr>
          <p:nvPr>
            <p:ph type="title"/>
          </p:nvPr>
        </p:nvSpPr>
        <p:spPr/>
        <p:txBody>
          <a:bodyPr/>
          <a:lstStyle/>
          <a:p>
            <a:r>
              <a:rPr lang="en-US"/>
              <a:t>Protections of ADA</a:t>
            </a:r>
          </a:p>
        </p:txBody>
      </p:sp>
      <p:sp>
        <p:nvSpPr>
          <p:cNvPr id="3" name="Content Placeholder 2">
            <a:extLst>
              <a:ext uri="{FF2B5EF4-FFF2-40B4-BE49-F238E27FC236}">
                <a16:creationId xmlns:a16="http://schemas.microsoft.com/office/drawing/2014/main" id="{338B40FA-5BDD-0C61-AB4E-C3F81524AD75}"/>
              </a:ext>
            </a:extLst>
          </p:cNvPr>
          <p:cNvSpPr>
            <a:spLocks noGrp="1"/>
          </p:cNvSpPr>
          <p:nvPr>
            <p:ph idx="1"/>
          </p:nvPr>
        </p:nvSpPr>
        <p:spPr/>
        <p:txBody>
          <a:bodyPr vert="horz" lIns="91440" tIns="45720" rIns="91440" bIns="45720" rtlCol="0" anchor="t">
            <a:normAutofit/>
          </a:bodyPr>
          <a:lstStyle/>
          <a:p>
            <a:r>
              <a:rPr lang="en-US" sz="2800" b="0" i="0">
                <a:solidFill>
                  <a:srgbClr val="333333"/>
                </a:solidFill>
                <a:effectLst/>
                <a:latin typeface="Calibri" panose="020F0502020204030204" pitchFamily="34" charset="0"/>
              </a:rPr>
              <a:t>By enacting the ADA, Congress agreed that "physical or mental disabilities in no way diminish a person's right to fully participate in all aspects of society.“</a:t>
            </a:r>
          </a:p>
          <a:p>
            <a:endParaRPr lang="en-US" sz="2800">
              <a:solidFill>
                <a:srgbClr val="333333"/>
              </a:solidFill>
              <a:latin typeface="Calibri" panose="020F0502020204030204" pitchFamily="34" charset="0"/>
            </a:endParaRPr>
          </a:p>
          <a:p>
            <a:r>
              <a:rPr lang="en-US" sz="2800">
                <a:solidFill>
                  <a:srgbClr val="333333"/>
                </a:solidFill>
                <a:latin typeface="Calibri" panose="020F0502020204030204" pitchFamily="34" charset="0"/>
              </a:rPr>
              <a:t>Employment accommodations are under Title 1 of the ADA.</a:t>
            </a:r>
          </a:p>
          <a:p>
            <a:endParaRPr lang="en-US" sz="2800">
              <a:solidFill>
                <a:srgbClr val="333333"/>
              </a:solidFill>
              <a:latin typeface="Calibri" panose="020F0502020204030204" pitchFamily="34" charset="0"/>
            </a:endParaRPr>
          </a:p>
          <a:p>
            <a:r>
              <a:rPr lang="en-US" sz="2800">
                <a:solidFill>
                  <a:srgbClr val="333333"/>
                </a:solidFill>
                <a:latin typeface="Calibri"/>
                <a:cs typeface="Calibri"/>
              </a:rPr>
              <a:t>Regulated by </a:t>
            </a:r>
            <a:r>
              <a:rPr lang="en-US" sz="2400" b="0" i="0">
                <a:solidFill>
                  <a:srgbClr val="1B1B1B"/>
                </a:solidFill>
                <a:effectLst/>
                <a:latin typeface="Source Sans Pro Web"/>
              </a:rPr>
              <a:t>U.S. Equal Employment Opportunity Commission (</a:t>
            </a:r>
            <a:r>
              <a:rPr lang="en-US" sz="2800">
                <a:latin typeface="Calibri"/>
                <a:cs typeface="Calibri"/>
                <a:hlinkClick r:id="rId2"/>
              </a:rPr>
              <a:t>www.eeoc.gov</a:t>
            </a:r>
            <a:r>
              <a:rPr lang="en-US" sz="2400" b="0" i="0">
                <a:solidFill>
                  <a:srgbClr val="1B1B1B"/>
                </a:solidFill>
                <a:effectLst/>
                <a:latin typeface="Source Sans Pro Web"/>
              </a:rPr>
              <a:t>).</a:t>
            </a:r>
            <a:endParaRPr lang="en-US" sz="2800"/>
          </a:p>
        </p:txBody>
      </p:sp>
    </p:spTree>
    <p:extLst>
      <p:ext uri="{BB962C8B-B14F-4D97-AF65-F5344CB8AC3E}">
        <p14:creationId xmlns:p14="http://schemas.microsoft.com/office/powerpoint/2010/main" val="251230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0959D2-8A21-4D7B-B29E-9B6D22DC9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CE116A5-1B81-43C6-AD08-63CA0E770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BBB3C64-EF0F-4340-89D3-D4CD24637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a:extLst>
              <a:ext uri="{FF2B5EF4-FFF2-40B4-BE49-F238E27FC236}">
                <a16:creationId xmlns:a16="http://schemas.microsoft.com/office/drawing/2014/main" id="{481C53AD-3B53-4D5A-AECB-6FF6258E5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301AC167-7E44-47B4-B3E5-0F0454BBE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A3366F75-92A2-48B6-9FE8-D83D7CB578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8" name="Rectangle 17">
            <a:extLst>
              <a:ext uri="{FF2B5EF4-FFF2-40B4-BE49-F238E27FC236}">
                <a16:creationId xmlns:a16="http://schemas.microsoft.com/office/drawing/2014/main" id="{37B7AD23-5248-4985-8387-8A12A3058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04A54DBB-476E-4946-8AA4-4FE0DB8C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C7EF25B-5F95-48F7-AEAA-905266A1E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06CFF2-8D37-D48F-16BC-9887043FCE6D}"/>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5000"/>
              </a:lnSpc>
            </a:pPr>
            <a:r>
              <a:rPr lang="en-US" sz="4200" b="1" kern="1200" cap="none" baseline="0">
                <a:blipFill dpi="0" rotWithShape="1">
                  <a:blip r:embed="rId4"/>
                  <a:srcRect/>
                  <a:tile tx="6350" ty="-127000" sx="65000" sy="64000" flip="none" algn="tl"/>
                </a:blipFill>
                <a:latin typeface="+mj-lt"/>
                <a:ea typeface="+mj-ea"/>
                <a:cs typeface="+mj-cs"/>
              </a:rPr>
              <a:t>What is Ableism?</a:t>
            </a:r>
          </a:p>
        </p:txBody>
      </p:sp>
      <p:pic>
        <p:nvPicPr>
          <p:cNvPr id="3" name="Picture 3" descr="Image of art gallery as text as What is Ableism and Disability is not Tragic.">
            <a:extLst>
              <a:ext uri="{FF2B5EF4-FFF2-40B4-BE49-F238E27FC236}">
                <a16:creationId xmlns:a16="http://schemas.microsoft.com/office/drawing/2014/main" id="{0E3B37D3-F564-9BE1-1B9E-785012AA3C3A}"/>
              </a:ext>
            </a:extLst>
          </p:cNvPr>
          <p:cNvPicPr>
            <a:picLocks noChangeAspect="1"/>
          </p:cNvPicPr>
          <p:nvPr/>
        </p:nvPicPr>
        <p:blipFill rotWithShape="1">
          <a:blip r:embed="rId6"/>
          <a:srcRect l="7077" r="7620" b="2"/>
          <a:stretch/>
        </p:blipFill>
        <p:spPr>
          <a:xfrm>
            <a:off x="920834" y="1328839"/>
            <a:ext cx="6647500" cy="4130107"/>
          </a:xfrm>
          <a:prstGeom prst="rect">
            <a:avLst/>
          </a:prstGeom>
        </p:spPr>
      </p:pic>
      <p:sp>
        <p:nvSpPr>
          <p:cNvPr id="24" name="Rectangle 23">
            <a:extLst>
              <a:ext uri="{FF2B5EF4-FFF2-40B4-BE49-F238E27FC236}">
                <a16:creationId xmlns:a16="http://schemas.microsoft.com/office/drawing/2014/main" id="{9606E051-2A15-4B12-9A77-52443F14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E8626CC-1F03-4E6E-AE1C-DC8D6C0F89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5257800"/>
            <a:ext cx="1080904" cy="1080902"/>
            <a:chOff x="9685338" y="4460675"/>
            <a:chExt cx="1080904" cy="1080902"/>
          </a:xfrm>
        </p:grpSpPr>
        <p:sp>
          <p:nvSpPr>
            <p:cNvPr id="27" name="Oval 26">
              <a:extLst>
                <a:ext uri="{FF2B5EF4-FFF2-40B4-BE49-F238E27FC236}">
                  <a16:creationId xmlns:a16="http://schemas.microsoft.com/office/drawing/2014/main" id="{BB964940-A2EC-4F9D-BD9E-1ACA38B5D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2">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2147ACA4-3752-48CB-8D87-F212089E9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62460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030">
            <a:extLst>
              <a:ext uri="{FF2B5EF4-FFF2-40B4-BE49-F238E27FC236}">
                <a16:creationId xmlns:a16="http://schemas.microsoft.com/office/drawing/2014/main" id="{63013C51-71B3-435C-B784-A49C1A88C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266" y="0"/>
            <a:ext cx="463973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4DD7F7-A6B5-4279-B82F-26094FFA44E6}"/>
              </a:ext>
            </a:extLst>
          </p:cNvPr>
          <p:cNvSpPr>
            <a:spLocks noGrp="1"/>
          </p:cNvSpPr>
          <p:nvPr>
            <p:ph type="title"/>
          </p:nvPr>
        </p:nvSpPr>
        <p:spPr>
          <a:xfrm>
            <a:off x="7883612" y="484631"/>
            <a:ext cx="3816774" cy="5195199"/>
          </a:xfrm>
          <a:ln>
            <a:noFill/>
          </a:ln>
        </p:spPr>
        <p:txBody>
          <a:bodyPr>
            <a:normAutofit/>
          </a:bodyPr>
          <a:lstStyle/>
          <a:p>
            <a:r>
              <a:rPr lang="en-US" sz="4000">
                <a:latin typeface="Verdana" panose="020B0604030504040204" pitchFamily="34" charset="0"/>
                <a:ea typeface="Verdana" panose="020B0604030504040204" pitchFamily="34" charset="0"/>
                <a:cs typeface="Arial"/>
              </a:rPr>
              <a:t>What if.......</a:t>
            </a:r>
            <a:br>
              <a:rPr lang="en-US" sz="4000">
                <a:latin typeface="Verdana" panose="020B0604030504040204" pitchFamily="34" charset="0"/>
                <a:ea typeface="Verdana" panose="020B0604030504040204" pitchFamily="34" charset="0"/>
              </a:rPr>
            </a:br>
            <a:r>
              <a:rPr lang="en-US" sz="4000">
                <a:latin typeface="Verdana" panose="020B0604030504040204" pitchFamily="34" charset="0"/>
                <a:ea typeface="Verdana" panose="020B0604030504040204" pitchFamily="34" charset="0"/>
                <a:cs typeface="Arial"/>
              </a:rPr>
              <a:t>we did not have disability rights activists and we did not have the ADA?</a:t>
            </a:r>
          </a:p>
        </p:txBody>
      </p:sp>
      <p:pic>
        <p:nvPicPr>
          <p:cNvPr id="1026" name="Picture 2" descr="Picture of man shoveling snow for children on steps but is not clearing the ramp.&#10;&#10;Text, child using a wheelchair asks &quot; Could you please shovel the ramp?&quot;  Man replies, &quot;All these other kids are waiting to use the stairs.  When I get through shoveling them off.  Then I will clear the ramp for you.  The child answers, &quot;But if you shovel the ramp, we can all get in!&quot;">
            <a:extLst>
              <a:ext uri="{FF2B5EF4-FFF2-40B4-BE49-F238E27FC236}">
                <a16:creationId xmlns:a16="http://schemas.microsoft.com/office/drawing/2014/main" id="{70CC6AFF-ED46-42CE-AF9A-3545F81D8DA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957" r="-1" b="1330"/>
          <a:stretch/>
        </p:blipFill>
        <p:spPr bwMode="auto">
          <a:xfrm>
            <a:off x="3343" y="10"/>
            <a:ext cx="754892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9D30FC8-C89E-41A6-89D9-310E5991E2C2}"/>
              </a:ext>
            </a:extLst>
          </p:cNvPr>
          <p:cNvSpPr>
            <a:spLocks noGrp="1" noRot="1" noMove="1" noResize="1" noEditPoints="1" noAdjustHandles="1" noChangeArrowheads="1" noChangeShapeType="1"/>
          </p:cNvSpPr>
          <p:nvPr>
            <p:ph idx="1"/>
          </p:nvPr>
        </p:nvSpPr>
        <p:spPr>
          <a:xfrm>
            <a:off x="7883611" y="2121408"/>
            <a:ext cx="3816774" cy="4050792"/>
          </a:xfrm>
        </p:spPr>
        <p:txBody>
          <a:bodyPr vert="horz" lIns="91440" tIns="45720" rIns="91440" bIns="45720" rtlCol="0">
            <a:normAutofit/>
          </a:bodyPr>
          <a:lstStyle/>
          <a:p>
            <a:pPr marL="0" indent="0">
              <a:buNone/>
            </a:pPr>
            <a:endParaRPr lang="en-US" sz="1600">
              <a:latin typeface="Arial"/>
              <a:cs typeface="Arial"/>
            </a:endParaRPr>
          </a:p>
          <a:p>
            <a:endParaRPr lang="en-US" sz="1600"/>
          </a:p>
        </p:txBody>
      </p:sp>
      <p:grpSp>
        <p:nvGrpSpPr>
          <p:cNvPr id="1038" name="Group 1032">
            <a:extLst>
              <a:ext uri="{FF2B5EF4-FFF2-40B4-BE49-F238E27FC236}">
                <a16:creationId xmlns:a16="http://schemas.microsoft.com/office/drawing/2014/main" id="{75189C0B-7EF9-428C-9434-BD9D5D77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39" name="Oval 1033">
              <a:extLst>
                <a:ext uri="{FF2B5EF4-FFF2-40B4-BE49-F238E27FC236}">
                  <a16:creationId xmlns:a16="http://schemas.microsoft.com/office/drawing/2014/main" id="{EE538E51-693B-4B91-B863-B9295B86453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40" name="Oval 1034">
              <a:extLst>
                <a:ext uri="{FF2B5EF4-FFF2-40B4-BE49-F238E27FC236}">
                  <a16:creationId xmlns:a16="http://schemas.microsoft.com/office/drawing/2014/main" id="{4ED1A356-FA76-4772-BA1E-B09C2555D31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733753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Pastel Watercolor Mental Health Clinic by Slidesgo">
  <a:themeElements>
    <a:clrScheme name="Simple Light">
      <a:dk1>
        <a:srgbClr val="000000"/>
      </a:dk1>
      <a:lt1>
        <a:srgbClr val="F5F0EC"/>
      </a:lt1>
      <a:dk2>
        <a:srgbClr val="659DA9"/>
      </a:dk2>
      <a:lt2>
        <a:srgbClr val="EDCB69"/>
      </a:lt2>
      <a:accent1>
        <a:srgbClr val="385A93"/>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64EF661376FD4F8C980DA624E83A18" ma:contentTypeVersion="18" ma:contentTypeDescription="Create a new document." ma:contentTypeScope="" ma:versionID="ce25421496df9fefbec700bb2c7fab41">
  <xsd:schema xmlns:xsd="http://www.w3.org/2001/XMLSchema" xmlns:xs="http://www.w3.org/2001/XMLSchema" xmlns:p="http://schemas.microsoft.com/office/2006/metadata/properties" xmlns:ns2="3773e01e-0e9b-43b4-92d3-0d295df0697f" xmlns:ns3="56d904b0-bac9-409b-9d1c-4eb5a90aa95c" targetNamespace="http://schemas.microsoft.com/office/2006/metadata/properties" ma:root="true" ma:fieldsID="91e37a864b0866e2c0c0b4fa21e2e04f" ns2:_="" ns3:_="">
    <xsd:import namespace="3773e01e-0e9b-43b4-92d3-0d295df0697f"/>
    <xsd:import namespace="56d904b0-bac9-409b-9d1c-4eb5a90aa95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AutoKeyPoints" minOccurs="0"/>
                <xsd:element ref="ns2:MediaServiceKeyPoints" minOccurs="0"/>
                <xsd:element ref="ns2:MediaServiceDateTaken"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73e01e-0e9b-43b4-92d3-0d295df069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4269bca-ae00-4515-9931-1193378d6c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d904b0-bac9-409b-9d1c-4eb5a90aa95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d3ba9ab-1c09-4184-93b2-132617dd843f}" ma:internalName="TaxCatchAll" ma:showField="CatchAllData" ma:web="56d904b0-bac9-409b-9d1c-4eb5a90aa9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6d904b0-bac9-409b-9d1c-4eb5a90aa95c">
      <UserInfo>
        <DisplayName>Gabbard, Gerald</DisplayName>
        <AccountId>18</AccountId>
        <AccountType/>
      </UserInfo>
    </SharedWithUsers>
    <TaxCatchAll xmlns="56d904b0-bac9-409b-9d1c-4eb5a90aa95c" xsi:nil="true"/>
    <lcf76f155ced4ddcb4097134ff3c332f xmlns="3773e01e-0e9b-43b4-92d3-0d295df0697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DDBCC6-EDF6-46BC-AFC9-79E355A3B5A3}">
  <ds:schemaRefs>
    <ds:schemaRef ds:uri="http://schemas.microsoft.com/sharepoint/v3/contenttype/forms"/>
  </ds:schemaRefs>
</ds:datastoreItem>
</file>

<file path=customXml/itemProps2.xml><?xml version="1.0" encoding="utf-8"?>
<ds:datastoreItem xmlns:ds="http://schemas.openxmlformats.org/officeDocument/2006/customXml" ds:itemID="{8267B99F-0FB7-420B-A69B-5A6989F37317}">
  <ds:schemaRefs>
    <ds:schemaRef ds:uri="3773e01e-0e9b-43b4-92d3-0d295df0697f"/>
    <ds:schemaRef ds:uri="56d904b0-bac9-409b-9d1c-4eb5a90aa9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A61FD8B-3F7A-473C-A4B7-96920DD981AD}">
  <ds:schemaRefs>
    <ds:schemaRef ds:uri="http://schemas.microsoft.com/office/infopath/2007/PartnerControls"/>
    <ds:schemaRef ds:uri="3773e01e-0e9b-43b4-92d3-0d295df0697f"/>
    <ds:schemaRef ds:uri="http://schemas.microsoft.com/office/2006/documentManagement/types"/>
    <ds:schemaRef ds:uri="http://purl.org/dc/terms/"/>
    <ds:schemaRef ds:uri="http://purl.org/dc/elements/1.1/"/>
    <ds:schemaRef ds:uri="http://www.w3.org/XML/1998/namespace"/>
    <ds:schemaRef ds:uri="56d904b0-bac9-409b-9d1c-4eb5a90aa95c"/>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Wood Type</Template>
  <TotalTime>22</TotalTime>
  <Words>2156</Words>
  <Application>Microsoft Office PowerPoint</Application>
  <PresentationFormat>Widescreen</PresentationFormat>
  <Paragraphs>229</Paragraphs>
  <Slides>32</Slides>
  <Notes>13</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32</vt:i4>
      </vt:variant>
    </vt:vector>
  </HeadingPairs>
  <TitlesOfParts>
    <vt:vector size="52" baseType="lpstr">
      <vt:lpstr>Arial</vt:lpstr>
      <vt:lpstr>Arial,Sans-Serif</vt:lpstr>
      <vt:lpstr>Averia Libre</vt:lpstr>
      <vt:lpstr>Bookman Old Style</vt:lpstr>
      <vt:lpstr>Calibri</vt:lpstr>
      <vt:lpstr>Cambay</vt:lpstr>
      <vt:lpstr>Century Gothic</vt:lpstr>
      <vt:lpstr>Courier New</vt:lpstr>
      <vt:lpstr>Courier New,monospace</vt:lpstr>
      <vt:lpstr>DM Serif Text</vt:lpstr>
      <vt:lpstr>Georgia</vt:lpstr>
      <vt:lpstr>PT Sans</vt:lpstr>
      <vt:lpstr>Roboto Condensed Light</vt:lpstr>
      <vt:lpstr>Rockwell Extra Bold</vt:lpstr>
      <vt:lpstr>Segoe UI</vt:lpstr>
      <vt:lpstr>Source Sans Pro Web</vt:lpstr>
      <vt:lpstr>Verdana</vt:lpstr>
      <vt:lpstr>Wingdings</vt:lpstr>
      <vt:lpstr>Wood Type</vt:lpstr>
      <vt:lpstr>Pastel Watercolor Mental Health Clinic by Slidesgo</vt:lpstr>
      <vt:lpstr>Disability Awareness</vt:lpstr>
      <vt:lpstr>Outline</vt:lpstr>
      <vt:lpstr>Protections &amp; Rights</vt:lpstr>
      <vt:lpstr>Intro: Prevalence of disability</vt:lpstr>
      <vt:lpstr>What is disability?</vt:lpstr>
      <vt:lpstr>"Invisible"/Hidden Disabilities</vt:lpstr>
      <vt:lpstr>Protections of ADA</vt:lpstr>
      <vt:lpstr>What is Ableism?</vt:lpstr>
      <vt:lpstr>What if....... we did not have disability rights activists and we did not have the ADA?</vt:lpstr>
      <vt:lpstr>Ableism</vt:lpstr>
      <vt:lpstr>Let's Talk About Barriers</vt:lpstr>
      <vt:lpstr>Disclaimer</vt:lpstr>
      <vt:lpstr>Requesting Employee Accommodations</vt:lpstr>
      <vt:lpstr>Informal and Formal accommodations </vt:lpstr>
      <vt:lpstr>Employee Accommodation Examples:</vt:lpstr>
      <vt:lpstr>Modifications vs. Accommodations </vt:lpstr>
      <vt:lpstr>How to request accommodations with Human Resources (HR)</vt:lpstr>
      <vt:lpstr>Need Support?</vt:lpstr>
      <vt:lpstr>Who You Gonna Call?</vt:lpstr>
      <vt:lpstr>Outline</vt:lpstr>
      <vt:lpstr>How to Be an Ally </vt:lpstr>
      <vt:lpstr>Universal Design</vt:lpstr>
      <vt:lpstr>What can I do to be an Ally?</vt:lpstr>
      <vt:lpstr> Misconceptions to be Aware of</vt:lpstr>
      <vt:lpstr>Common Problematic Phrases</vt:lpstr>
      <vt:lpstr>Tips for Interactions</vt:lpstr>
      <vt:lpstr>Reminders </vt:lpstr>
      <vt:lpstr>Every time you think about diversity, think about disability too!</vt:lpstr>
      <vt:lpstr>Topics to Research </vt:lpstr>
      <vt:lpstr>PowerPoint Presentation</vt:lpstr>
      <vt:lpstr>Resources to check out!</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Jasurda, Megan</dc:creator>
  <cp:lastModifiedBy>Jasurda, Megan</cp:lastModifiedBy>
  <cp:revision>25</cp:revision>
  <dcterms:created xsi:type="dcterms:W3CDTF">2013-07-15T20:26:40Z</dcterms:created>
  <dcterms:modified xsi:type="dcterms:W3CDTF">2023-08-15T22:33:58Z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0x0101009E64EF661376FD4F8C980DA624E83A18</vt:lpwstr>
  </property>
  <property fmtid="{D5CDD505-2E9C-101B-9397-08002B2CF9AE}" pid="3" name="MediaServiceImageTags">
    <vt:lpwstr/>
  </property>
</Properties>
</file>